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37" r:id="rId4"/>
  </p:sldMasterIdLst>
  <p:notesMasterIdLst>
    <p:notesMasterId r:id="rId25"/>
  </p:notesMasterIdLst>
  <p:handoutMasterIdLst>
    <p:handoutMasterId r:id="rId26"/>
  </p:handoutMasterIdLst>
  <p:sldIdLst>
    <p:sldId id="1027" r:id="rId5"/>
    <p:sldId id="1256" r:id="rId6"/>
    <p:sldId id="1261" r:id="rId7"/>
    <p:sldId id="1246" r:id="rId8"/>
    <p:sldId id="1221" r:id="rId9"/>
    <p:sldId id="1245" r:id="rId10"/>
    <p:sldId id="1247" r:id="rId11"/>
    <p:sldId id="1248" r:id="rId12"/>
    <p:sldId id="1249" r:id="rId13"/>
    <p:sldId id="1250" r:id="rId14"/>
    <p:sldId id="1251" r:id="rId15"/>
    <p:sldId id="1252" r:id="rId16"/>
    <p:sldId id="1253" r:id="rId17"/>
    <p:sldId id="1254" r:id="rId18"/>
    <p:sldId id="1255" r:id="rId19"/>
    <p:sldId id="1259" r:id="rId20"/>
    <p:sldId id="1260" r:id="rId21"/>
    <p:sldId id="1262" r:id="rId22"/>
    <p:sldId id="1263" r:id="rId23"/>
    <p:sldId id="1258" r:id="rId24"/>
  </p:sldIdLst>
  <p:sldSz cx="12188825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4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BE20"/>
    <a:srgbClr val="C74D17"/>
    <a:srgbClr val="002142"/>
    <a:srgbClr val="7F35AB"/>
    <a:srgbClr val="B75027"/>
    <a:srgbClr val="387C2C"/>
    <a:srgbClr val="0091DA"/>
    <a:srgbClr val="000000"/>
    <a:srgbClr val="AADB1E"/>
    <a:srgbClr val="6DB3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6101AD-D452-4D5E-AEE5-B12B199E7A9F}" v="791" dt="2021-09-23T21:09:12.855"/>
  </p1510:revLst>
</p1510:revInfo>
</file>

<file path=ppt/tableStyles.xml><?xml version="1.0" encoding="utf-8"?>
<a:tblStyleLst xmlns:a="http://schemas.openxmlformats.org/drawingml/2006/main" def="{6E25E649-3F16-4E02-A733-19D2CDBF48F0}"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 snapToObjects="1">
      <p:cViewPr varScale="1">
        <p:scale>
          <a:sx n="49" d="100"/>
          <a:sy n="49" d="100"/>
        </p:scale>
        <p:origin x="516" y="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1" d="100"/>
        <a:sy n="51" d="100"/>
      </p:scale>
      <p:origin x="0" y="-11362"/>
    </p:cViewPr>
  </p:sorterViewPr>
  <p:notesViewPr>
    <p:cSldViewPr snapToGrid="0" snapToObjects="1" showGuides="1">
      <p:cViewPr varScale="1">
        <p:scale>
          <a:sx n="59" d="100"/>
          <a:sy n="59" d="100"/>
        </p:scale>
        <p:origin x="2371" y="1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gs" Target="tags/tag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ri Byrne Haber" userId="b54815f3-daea-4678-b455-ff178bc0d233" providerId="ADAL" clId="{F46101AD-D452-4D5E-AEE5-B12B199E7A9F}"/>
    <pc:docChg chg="addSld modSld sldOrd">
      <pc:chgData name="Sheri Byrne Haber" userId="b54815f3-daea-4678-b455-ff178bc0d233" providerId="ADAL" clId="{F46101AD-D452-4D5E-AEE5-B12B199E7A9F}" dt="2021-09-23T21:17:46.054" v="1102"/>
      <pc:docMkLst>
        <pc:docMk/>
      </pc:docMkLst>
      <pc:sldChg chg="modSp mod ord">
        <pc:chgData name="Sheri Byrne Haber" userId="b54815f3-daea-4678-b455-ff178bc0d233" providerId="ADAL" clId="{F46101AD-D452-4D5E-AEE5-B12B199E7A9F}" dt="2021-09-23T21:17:46.054" v="1102"/>
        <pc:sldMkLst>
          <pc:docMk/>
          <pc:sldMk cId="2693096269" sldId="1027"/>
        </pc:sldMkLst>
        <pc:spChg chg="mod">
          <ac:chgData name="Sheri Byrne Haber" userId="b54815f3-daea-4678-b455-ff178bc0d233" providerId="ADAL" clId="{F46101AD-D452-4D5E-AEE5-B12B199E7A9F}" dt="2021-09-23T21:02:21.393" v="384" actId="20577"/>
          <ac:spMkLst>
            <pc:docMk/>
            <pc:sldMk cId="2693096269" sldId="1027"/>
            <ac:spMk id="5" creationId="{A63C1E39-47A3-4DE2-94D6-ACF90DA5B75C}"/>
          </ac:spMkLst>
        </pc:spChg>
        <pc:spChg chg="mod">
          <ac:chgData name="Sheri Byrne Haber" userId="b54815f3-daea-4678-b455-ff178bc0d233" providerId="ADAL" clId="{F46101AD-D452-4D5E-AEE5-B12B199E7A9F}" dt="2021-09-23T20:57:32.536" v="22" actId="20577"/>
          <ac:spMkLst>
            <pc:docMk/>
            <pc:sldMk cId="2693096269" sldId="1027"/>
            <ac:spMk id="7" creationId="{E9F5EA07-8DDC-4D4D-9AB3-BDA3AABD5294}"/>
          </ac:spMkLst>
        </pc:spChg>
      </pc:sldChg>
      <pc:sldChg chg="ord">
        <pc:chgData name="Sheri Byrne Haber" userId="b54815f3-daea-4678-b455-ff178bc0d233" providerId="ADAL" clId="{F46101AD-D452-4D5E-AEE5-B12B199E7A9F}" dt="2021-09-23T21:16:27.306" v="1100"/>
        <pc:sldMkLst>
          <pc:docMk/>
          <pc:sldMk cId="2949512778" sldId="1246"/>
        </pc:sldMkLst>
      </pc:sldChg>
      <pc:sldChg chg="modSp mod modAnim">
        <pc:chgData name="Sheri Byrne Haber" userId="b54815f3-daea-4678-b455-ff178bc0d233" providerId="ADAL" clId="{F46101AD-D452-4D5E-AEE5-B12B199E7A9F}" dt="2021-09-23T21:09:12.855" v="1098" actId="20577"/>
        <pc:sldMkLst>
          <pc:docMk/>
          <pc:sldMk cId="974379759" sldId="1256"/>
        </pc:sldMkLst>
        <pc:spChg chg="mod">
          <ac:chgData name="Sheri Byrne Haber" userId="b54815f3-daea-4678-b455-ff178bc0d233" providerId="ADAL" clId="{F46101AD-D452-4D5E-AEE5-B12B199E7A9F}" dt="2021-09-23T21:09:12.855" v="1098" actId="20577"/>
          <ac:spMkLst>
            <pc:docMk/>
            <pc:sldMk cId="974379759" sldId="1256"/>
            <ac:spMk id="4" creationId="{24406B87-0AA7-4083-AEE1-12FC5215E0FB}"/>
          </ac:spMkLst>
        </pc:spChg>
      </pc:sldChg>
      <pc:sldChg chg="addSp modSp new mod modAnim">
        <pc:chgData name="Sheri Byrne Haber" userId="b54815f3-daea-4678-b455-ff178bc0d233" providerId="ADAL" clId="{F46101AD-D452-4D5E-AEE5-B12B199E7A9F}" dt="2021-09-23T21:06:43.821" v="844" actId="20577"/>
        <pc:sldMkLst>
          <pc:docMk/>
          <pc:sldMk cId="67028266" sldId="1262"/>
        </pc:sldMkLst>
        <pc:spChg chg="mod">
          <ac:chgData name="Sheri Byrne Haber" userId="b54815f3-daea-4678-b455-ff178bc0d233" providerId="ADAL" clId="{F46101AD-D452-4D5E-AEE5-B12B199E7A9F}" dt="2021-09-23T21:03:02.139" v="449" actId="20577"/>
          <ac:spMkLst>
            <pc:docMk/>
            <pc:sldMk cId="67028266" sldId="1262"/>
            <ac:spMk id="2" creationId="{ACA2CA48-04D0-4745-A191-9103F02BC6B9}"/>
          </ac:spMkLst>
        </pc:spChg>
        <pc:spChg chg="add mod">
          <ac:chgData name="Sheri Byrne Haber" userId="b54815f3-daea-4678-b455-ff178bc0d233" providerId="ADAL" clId="{F46101AD-D452-4D5E-AEE5-B12B199E7A9F}" dt="2021-09-23T21:06:43.821" v="844" actId="20577"/>
          <ac:spMkLst>
            <pc:docMk/>
            <pc:sldMk cId="67028266" sldId="1262"/>
            <ac:spMk id="4" creationId="{CD7DED1B-3ECD-4B56-8977-31421928037F}"/>
          </ac:spMkLst>
        </pc:spChg>
      </pc:sldChg>
      <pc:sldChg chg="addSp modSp new mod modAnim">
        <pc:chgData name="Sheri Byrne Haber" userId="b54815f3-daea-4678-b455-ff178bc0d233" providerId="ADAL" clId="{F46101AD-D452-4D5E-AEE5-B12B199E7A9F}" dt="2021-09-23T21:07:41.781" v="1033" actId="20577"/>
        <pc:sldMkLst>
          <pc:docMk/>
          <pc:sldMk cId="2393487098" sldId="1263"/>
        </pc:sldMkLst>
        <pc:spChg chg="mod">
          <ac:chgData name="Sheri Byrne Haber" userId="b54815f3-daea-4678-b455-ff178bc0d233" providerId="ADAL" clId="{F46101AD-D452-4D5E-AEE5-B12B199E7A9F}" dt="2021-09-23T21:06:55.062" v="850" actId="20577"/>
          <ac:spMkLst>
            <pc:docMk/>
            <pc:sldMk cId="2393487098" sldId="1263"/>
            <ac:spMk id="2" creationId="{398E74C6-6988-4B0F-A5F7-808D3632003A}"/>
          </ac:spMkLst>
        </pc:spChg>
        <pc:spChg chg="add mod">
          <ac:chgData name="Sheri Byrne Haber" userId="b54815f3-daea-4678-b455-ff178bc0d233" providerId="ADAL" clId="{F46101AD-D452-4D5E-AEE5-B12B199E7A9F}" dt="2021-09-23T21:07:41.781" v="1033" actId="20577"/>
          <ac:spMkLst>
            <pc:docMk/>
            <pc:sldMk cId="2393487098" sldId="1263"/>
            <ac:spMk id="4" creationId="{3CB5B4DA-2FE2-423B-A7DB-DE99E4B4653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Metropolis" panose="00000500000000000000" pitchFamily="5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04553-04C5-4BB3-AD4E-8B2EF3CDDAF9}" type="datetimeFigureOut">
              <a:rPr lang="en-US" smtClean="0">
                <a:latin typeface="Metropolis" panose="00000500000000000000" pitchFamily="50" charset="0"/>
              </a:rPr>
              <a:t>9/23/2021</a:t>
            </a:fld>
            <a:endParaRPr lang="en-US" dirty="0">
              <a:latin typeface="Metropolis" panose="00000500000000000000" pitchFamily="50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Metropolis" panose="00000500000000000000" pitchFamily="50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A881F-0910-47D3-BD01-4F68834EC353}" type="slidenum">
              <a:rPr lang="en-US" smtClean="0">
                <a:latin typeface="Metropolis" panose="00000500000000000000" pitchFamily="50" charset="0"/>
              </a:rPr>
              <a:t>‹#›</a:t>
            </a:fld>
            <a:endParaRPr lang="en-US" dirty="0">
              <a:latin typeface="Metropoli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66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1-18T15:55:36.535"/>
    </inkml:context>
    <inkml:brush xml:id="br0">
      <inkml:brushProperty name="width" value="0.03333" units="cm"/>
      <inkml:brushProperty name="height" value="0.03333" units="cm"/>
    </inkml:brush>
  </inkml:definitions>
  <inkml:trace contextRef="#ctx0" brushRef="#br0">13866 7577 4258 0 0,'0'0'-944'0'0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1-18T15:55:36.535"/>
    </inkml:context>
    <inkml:brush xml:id="br0">
      <inkml:brushProperty name="width" value="0.03333" units="cm"/>
      <inkml:brushProperty name="height" value="0.03333" units="cm"/>
    </inkml:brush>
  </inkml:definitions>
  <inkml:trace contextRef="#ctx0" brushRef="#br0">13866 7577 4258 0 0,'0'0'-944'0'0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1-18T15:55:36.535"/>
    </inkml:context>
    <inkml:brush xml:id="br0">
      <inkml:brushProperty name="width" value="0.03333" units="cm"/>
      <inkml:brushProperty name="height" value="0.03333" units="cm"/>
    </inkml:brush>
  </inkml:definitions>
  <inkml:trace contextRef="#ctx0" brushRef="#br0">13866 7577 4258 0 0,'0'0'-944'0'0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etropolis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etropolis" panose="00000500000000000000" pitchFamily="50" charset="0"/>
              </a:defRPr>
            </a:lvl1pPr>
          </a:lstStyle>
          <a:p>
            <a:fld id="{3CB6F0DB-E055-41D0-9102-627A646E4242}" type="datetimeFigureOut">
              <a:rPr lang="en-US" smtClean="0"/>
              <a:pPr/>
              <a:t>9/23/2021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88988" y="609600"/>
            <a:ext cx="5280025" cy="2971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57200" y="3810000"/>
            <a:ext cx="5943600" cy="4876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etropolis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etropolis" panose="00000500000000000000" pitchFamily="50" charset="0"/>
              </a:defRPr>
            </a:lvl1pPr>
          </a:lstStyle>
          <a:p>
            <a:fld id="{9F4FBC3A-A12C-40F9-BB8D-BC30C79013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909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etropolis" panose="00000500000000000000" pitchFamily="50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etropolis" panose="00000500000000000000" pitchFamily="50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etropolis" panose="00000500000000000000" pitchFamily="50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etropolis" panose="00000500000000000000" pitchFamily="50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etropolis" panose="00000500000000000000" pitchFamily="50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newswire.com/news-releases/global-disability-inclusion-survey-reports-people-with-disabilities-are-more-negatively-affected-by-the-economic-impact-of-covid-19-301052873.html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mathematica.org/commentary/workers-with-disabilities-face-unique-challenges-in-weathering-the-covid-19-pandemic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615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Metropolis" panose="00000500000000000000" pitchFamily="50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693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939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Metropolis" panose="00000500000000000000" pitchFamily="50" charset="0"/>
                <a:ea typeface="+mn-ea"/>
                <a:cs typeface="+mn-cs"/>
                <a:hlinkClick r:id="rId3"/>
              </a:rPr>
              <a:t>Global Disability Inclusion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Metropolis" panose="00000500000000000000" pitchFamily="50" charset="0"/>
                <a:ea typeface="+mn-ea"/>
                <a:cs typeface="+mn-cs"/>
              </a:rPr>
              <a:t> showed that 51% of people with a disability have either been laid off, furloughed, or believe they will lose their job in the next 90 days compared to 28% of those without a disability.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Metropolis" panose="00000500000000000000" pitchFamily="50" charset="0"/>
                <a:ea typeface="+mn-ea"/>
                <a:cs typeface="+mn-cs"/>
                <a:hlinkClick r:id="rId4"/>
              </a:rPr>
              <a:t>20 % of people with disabilities have lost (not just fear losing) their jobs or been furloughed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Metropolis" panose="00000500000000000000" pitchFamily="50" charset="0"/>
                <a:ea typeface="+mn-ea"/>
                <a:cs typeface="+mn-cs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820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Metropolis" panose="00000500000000000000" pitchFamily="50" charset="0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897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Researching a company is often the first step in a job application process. It’s how people figure out that this is a company they want to work for, and also help people craft their cover letters. To provide equal access: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396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Metropolis" panose="00000500000000000000" pitchFamily="50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439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Metropolis" panose="00000500000000000000" pitchFamily="50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670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Metropolis" panose="00000500000000000000" pitchFamily="50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500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Metropolis" panose="00000500000000000000" pitchFamily="50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768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Metropolis" panose="00000500000000000000" pitchFamily="50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92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customXml" Target="../ink/ink2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customXml" Target="../ink/ink3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mware.com/content/dam/brand/photography-only/power-point-assets/ppt-fonts/Metropolis-Light-Regular-font.zip" TargetMode="External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>
          <a:gsLst>
            <a:gs pos="22000">
              <a:schemeClr val="bg1"/>
            </a:gs>
            <a:gs pos="100000">
              <a:srgbClr val="0D66AC">
                <a:lumMod val="86000"/>
              </a:srgbClr>
            </a:gs>
          </a:gsLst>
          <a:lin ang="8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6782F443-93A0-4919-89E7-37E501919603}"/>
              </a:ext>
            </a:extLst>
          </p:cNvPr>
          <p:cNvSpPr/>
          <p:nvPr userDrawn="1"/>
        </p:nvSpPr>
        <p:spPr>
          <a:xfrm rot="2700000">
            <a:off x="1530975" y="-2580079"/>
            <a:ext cx="3206987" cy="9623529"/>
          </a:xfrm>
          <a:custGeom>
            <a:avLst/>
            <a:gdLst>
              <a:gd name="connsiteX0" fmla="*/ 3621 w 3204432"/>
              <a:gd name="connsiteY0" fmla="*/ 3200811 h 9623529"/>
              <a:gd name="connsiteX1" fmla="*/ 3204432 w 3204432"/>
              <a:gd name="connsiteY1" fmla="*/ 0 h 9623529"/>
              <a:gd name="connsiteX2" fmla="*/ 3204432 w 3204432"/>
              <a:gd name="connsiteY2" fmla="*/ 8389488 h 9623529"/>
              <a:gd name="connsiteX3" fmla="*/ 3197162 w 3204432"/>
              <a:gd name="connsiteY3" fmla="*/ 8389488 h 9623529"/>
              <a:gd name="connsiteX4" fmla="*/ 3201565 w 3204432"/>
              <a:gd name="connsiteY4" fmla="*/ 8393890 h 9623529"/>
              <a:gd name="connsiteX5" fmla="*/ 1971926 w 3204432"/>
              <a:gd name="connsiteY5" fmla="*/ 9623529 h 9623529"/>
              <a:gd name="connsiteX6" fmla="*/ 0 w 3204432"/>
              <a:gd name="connsiteY6" fmla="*/ 7651603 h 9623529"/>
              <a:gd name="connsiteX7" fmla="*/ 3621 w 3204432"/>
              <a:gd name="connsiteY7" fmla="*/ 7647982 h 9623529"/>
              <a:gd name="connsiteX8" fmla="*/ 3621 w 3204432"/>
              <a:gd name="connsiteY8" fmla="*/ 3200811 h 9623529"/>
              <a:gd name="connsiteX0" fmla="*/ 3621 w 3206055"/>
              <a:gd name="connsiteY0" fmla="*/ 3200811 h 9623529"/>
              <a:gd name="connsiteX1" fmla="*/ 3204432 w 3206055"/>
              <a:gd name="connsiteY1" fmla="*/ 0 h 9623529"/>
              <a:gd name="connsiteX2" fmla="*/ 3204432 w 3206055"/>
              <a:gd name="connsiteY2" fmla="*/ 8389488 h 9623529"/>
              <a:gd name="connsiteX3" fmla="*/ 3197162 w 3206055"/>
              <a:gd name="connsiteY3" fmla="*/ 8389488 h 9623529"/>
              <a:gd name="connsiteX4" fmla="*/ 3206055 w 3206055"/>
              <a:gd name="connsiteY4" fmla="*/ 9386208 h 9623529"/>
              <a:gd name="connsiteX5" fmla="*/ 1971926 w 3206055"/>
              <a:gd name="connsiteY5" fmla="*/ 9623529 h 9623529"/>
              <a:gd name="connsiteX6" fmla="*/ 0 w 3206055"/>
              <a:gd name="connsiteY6" fmla="*/ 7651603 h 9623529"/>
              <a:gd name="connsiteX7" fmla="*/ 3621 w 3206055"/>
              <a:gd name="connsiteY7" fmla="*/ 7647982 h 9623529"/>
              <a:gd name="connsiteX8" fmla="*/ 3621 w 3206055"/>
              <a:gd name="connsiteY8" fmla="*/ 3200811 h 9623529"/>
              <a:gd name="connsiteX0" fmla="*/ 3621 w 3206987"/>
              <a:gd name="connsiteY0" fmla="*/ 3200811 h 9623529"/>
              <a:gd name="connsiteX1" fmla="*/ 3204432 w 3206987"/>
              <a:gd name="connsiteY1" fmla="*/ 0 h 9623529"/>
              <a:gd name="connsiteX2" fmla="*/ 3204432 w 3206987"/>
              <a:gd name="connsiteY2" fmla="*/ 8389488 h 9623529"/>
              <a:gd name="connsiteX3" fmla="*/ 3206142 w 3206987"/>
              <a:gd name="connsiteY3" fmla="*/ 8407448 h 9623529"/>
              <a:gd name="connsiteX4" fmla="*/ 3206055 w 3206987"/>
              <a:gd name="connsiteY4" fmla="*/ 9386208 h 9623529"/>
              <a:gd name="connsiteX5" fmla="*/ 1971926 w 3206987"/>
              <a:gd name="connsiteY5" fmla="*/ 9623529 h 9623529"/>
              <a:gd name="connsiteX6" fmla="*/ 0 w 3206987"/>
              <a:gd name="connsiteY6" fmla="*/ 7651603 h 9623529"/>
              <a:gd name="connsiteX7" fmla="*/ 3621 w 3206987"/>
              <a:gd name="connsiteY7" fmla="*/ 7647982 h 9623529"/>
              <a:gd name="connsiteX8" fmla="*/ 3621 w 3206987"/>
              <a:gd name="connsiteY8" fmla="*/ 3200811 h 9623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6987" h="9623529">
                <a:moveTo>
                  <a:pt x="3621" y="3200811"/>
                </a:moveTo>
                <a:lnTo>
                  <a:pt x="3204432" y="0"/>
                </a:lnTo>
                <a:lnTo>
                  <a:pt x="3204432" y="8389488"/>
                </a:lnTo>
                <a:lnTo>
                  <a:pt x="3206142" y="8407448"/>
                </a:lnTo>
                <a:cubicBezTo>
                  <a:pt x="3209106" y="8739688"/>
                  <a:pt x="3203091" y="9053968"/>
                  <a:pt x="3206055" y="9386208"/>
                </a:cubicBezTo>
                <a:lnTo>
                  <a:pt x="1971926" y="9623529"/>
                </a:lnTo>
                <a:lnTo>
                  <a:pt x="0" y="7651603"/>
                </a:lnTo>
                <a:lnTo>
                  <a:pt x="3621" y="7647982"/>
                </a:lnTo>
                <a:lnTo>
                  <a:pt x="3621" y="3200811"/>
                </a:lnTo>
                <a:close/>
              </a:path>
            </a:pathLst>
          </a:custGeom>
          <a:gradFill>
            <a:gsLst>
              <a:gs pos="30000">
                <a:schemeClr val="accent4"/>
              </a:gs>
              <a:gs pos="82000">
                <a:schemeClr val="accent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72DCDC53-603A-40A5-A8CC-0073D40D11EF}"/>
              </a:ext>
            </a:extLst>
          </p:cNvPr>
          <p:cNvSpPr/>
          <p:nvPr userDrawn="1"/>
        </p:nvSpPr>
        <p:spPr>
          <a:xfrm rot="2700000">
            <a:off x="1632126" y="1230939"/>
            <a:ext cx="3535790" cy="7514148"/>
          </a:xfrm>
          <a:custGeom>
            <a:avLst/>
            <a:gdLst>
              <a:gd name="connsiteX0" fmla="*/ 0 w 3535790"/>
              <a:gd name="connsiteY0" fmla="*/ 0 h 7514148"/>
              <a:gd name="connsiteX1" fmla="*/ 3535790 w 3535790"/>
              <a:gd name="connsiteY1" fmla="*/ 0 h 7514148"/>
              <a:gd name="connsiteX2" fmla="*/ 3535790 w 3535790"/>
              <a:gd name="connsiteY2" fmla="*/ 4642648 h 7514148"/>
              <a:gd name="connsiteX3" fmla="*/ 706090 w 3535790"/>
              <a:gd name="connsiteY3" fmla="*/ 7514148 h 7514148"/>
              <a:gd name="connsiteX4" fmla="*/ 0 w 3535790"/>
              <a:gd name="connsiteY4" fmla="*/ 6808058 h 7514148"/>
              <a:gd name="connsiteX5" fmla="*/ 0 w 3535790"/>
              <a:gd name="connsiteY5" fmla="*/ 0 h 7514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35790" h="7514148">
                <a:moveTo>
                  <a:pt x="0" y="0"/>
                </a:moveTo>
                <a:lnTo>
                  <a:pt x="3535790" y="0"/>
                </a:lnTo>
                <a:lnTo>
                  <a:pt x="3535790" y="4642648"/>
                </a:lnTo>
                <a:lnTo>
                  <a:pt x="706090" y="7514148"/>
                </a:lnTo>
                <a:lnTo>
                  <a:pt x="0" y="680805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69000">
                <a:srgbClr val="0091DA"/>
              </a:gs>
              <a:gs pos="16000">
                <a:schemeClr val="accent1">
                  <a:alpha val="0"/>
                </a:schemeClr>
              </a:gs>
            </a:gsLst>
            <a:lin ang="4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92948" y="1582578"/>
            <a:ext cx="4996403" cy="1234440"/>
          </a:xfrm>
        </p:spPr>
        <p:txBody>
          <a:bodyPr wrap="square" anchor="b"/>
          <a:lstStyle>
            <a:lvl1pPr algn="l">
              <a:defRPr sz="40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8" name="Subtitle 2">
            <a:extLst>
              <a:ext uri="{FF2B5EF4-FFF2-40B4-BE49-F238E27FC236}">
                <a16:creationId xmlns:a16="http://schemas.microsoft.com/office/drawing/2014/main" id="{6EBAFA4D-7B92-4E38-8320-94F3BCA2E41C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6592948" y="2867279"/>
            <a:ext cx="5116452" cy="41640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EA43E1E-B208-4DC4-9D6A-01669D00DA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92948" y="4737425"/>
            <a:ext cx="3657600" cy="355601"/>
          </a:xfrm>
        </p:spPr>
        <p:txBody>
          <a:bodyPr anchor="b"/>
          <a:lstStyle>
            <a:lvl1pPr algn="l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29" name="Text Placeholder 6">
            <a:extLst>
              <a:ext uri="{FF2B5EF4-FFF2-40B4-BE49-F238E27FC236}">
                <a16:creationId xmlns:a16="http://schemas.microsoft.com/office/drawing/2014/main" id="{2111BB8B-7B37-4FB4-B2CD-984FE1C6C5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2948" y="5138745"/>
            <a:ext cx="3657600" cy="355601"/>
          </a:xfrm>
        </p:spPr>
        <p:txBody>
          <a:bodyPr/>
          <a:lstStyle>
            <a:lvl1pPr algn="l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Role / Division at VMware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68E7D54E-C753-48F7-AB43-C7A586277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2948" y="5494346"/>
            <a:ext cx="3657600" cy="267221"/>
          </a:xfrm>
        </p:spPr>
        <p:txBody>
          <a:bodyPr/>
          <a:lstStyle>
            <a:lvl1pPr algn="l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71B1726-E7C5-4C32-A22F-BB8C0CA833E9}"/>
              </a:ext>
            </a:extLst>
          </p:cNvPr>
          <p:cNvGrpSpPr/>
          <p:nvPr userDrawn="1"/>
        </p:nvGrpSpPr>
        <p:grpSpPr>
          <a:xfrm>
            <a:off x="608012" y="6445106"/>
            <a:ext cx="1184397" cy="186690"/>
            <a:chOff x="863272" y="6563918"/>
            <a:chExt cx="861082" cy="135727"/>
          </a:xfrm>
          <a:solidFill>
            <a:schemeClr val="tx2"/>
          </a:solidFill>
        </p:grpSpPr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0AEE4566-BDD0-43EB-8593-753B4AFC53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5963" y="6569284"/>
              <a:ext cx="181812" cy="128783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CDDDBBBD-2B47-4F32-9507-B47217AD31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09084" y="6569284"/>
              <a:ext cx="70389" cy="128783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9A63A2EB-B414-427C-8975-27B69B276D4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77894" y="6569284"/>
              <a:ext cx="115211" cy="130361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AFD0B14-399F-447F-BBDD-FF049C867FA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77775" y="6569284"/>
              <a:ext cx="108898" cy="130361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0778A2AC-9D1D-4FDB-973A-47DEA98860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3272" y="6563918"/>
              <a:ext cx="325115" cy="135727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52873CFF-17A0-467C-B061-5E3FD5E92C7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94683" y="6569284"/>
              <a:ext cx="29671" cy="31249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C351EEF9-CE8C-4948-8867-FDC697419BE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03521" y="6576859"/>
              <a:ext cx="12626" cy="15151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576FCBCF-AFA0-4D2E-AF64-919BFE9B44B8}"/>
              </a:ext>
            </a:extLst>
          </p:cNvPr>
          <p:cNvSpPr txBox="1"/>
          <p:nvPr userDrawn="1"/>
        </p:nvSpPr>
        <p:spPr bwMode="white">
          <a:xfrm flipH="1">
            <a:off x="2073593" y="6506318"/>
            <a:ext cx="1728888" cy="18669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Confidential   </a:t>
            </a: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│</a:t>
            </a: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 ©2021 VMware, Inc.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29416F8-1B20-4892-97FA-108F191A5885}"/>
                  </a:ext>
                </a:extLst>
              </p14:cNvPr>
              <p14:cNvContentPartPr/>
              <p14:nvPr userDrawn="1"/>
            </p14:nvContentPartPr>
            <p14:xfrm>
              <a:off x="9859593" y="4881179"/>
              <a:ext cx="240" cy="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29416F8-1B20-4892-97FA-108F191A588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55513" y="4877099"/>
                <a:ext cx="7920" cy="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409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Photo – Aqu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B634BC28-ECEA-4006-A436-B22F54417FE9}"/>
              </a:ext>
            </a:extLst>
          </p:cNvPr>
          <p:cNvSpPr/>
          <p:nvPr userDrawn="1"/>
        </p:nvSpPr>
        <p:spPr>
          <a:xfrm rot="2700000">
            <a:off x="9037252" y="3334944"/>
            <a:ext cx="970552" cy="4540137"/>
          </a:xfrm>
          <a:custGeom>
            <a:avLst/>
            <a:gdLst>
              <a:gd name="connsiteX0" fmla="*/ 1 w 970552"/>
              <a:gd name="connsiteY0" fmla="*/ 970551 h 4540137"/>
              <a:gd name="connsiteX1" fmla="*/ 970552 w 970552"/>
              <a:gd name="connsiteY1" fmla="*/ 0 h 4540137"/>
              <a:gd name="connsiteX2" fmla="*/ 970552 w 970552"/>
              <a:gd name="connsiteY2" fmla="*/ 3569585 h 4540137"/>
              <a:gd name="connsiteX3" fmla="*/ 0 w 970552"/>
              <a:gd name="connsiteY3" fmla="*/ 4540137 h 4540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552" h="4540137">
                <a:moveTo>
                  <a:pt x="1" y="970551"/>
                </a:moveTo>
                <a:lnTo>
                  <a:pt x="970552" y="0"/>
                </a:lnTo>
                <a:lnTo>
                  <a:pt x="970552" y="3569585"/>
                </a:lnTo>
                <a:lnTo>
                  <a:pt x="0" y="4540137"/>
                </a:lnTo>
                <a:close/>
              </a:path>
            </a:pathLst>
          </a:custGeom>
          <a:gradFill>
            <a:gsLst>
              <a:gs pos="24000">
                <a:schemeClr val="accent3">
                  <a:alpha val="40000"/>
                </a:schemeClr>
              </a:gs>
              <a:gs pos="87000">
                <a:schemeClr val="accent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5E8C4EF-7304-4CE2-80BD-6C5DF21F66CF}"/>
              </a:ext>
            </a:extLst>
          </p:cNvPr>
          <p:cNvGrpSpPr/>
          <p:nvPr userDrawn="1"/>
        </p:nvGrpSpPr>
        <p:grpSpPr>
          <a:xfrm>
            <a:off x="-1" y="-1"/>
            <a:ext cx="12194540" cy="6876456"/>
            <a:chOff x="-1" y="-1"/>
            <a:chExt cx="12194540" cy="6876456"/>
          </a:xfrm>
          <a:gradFill>
            <a:gsLst>
              <a:gs pos="22000">
                <a:schemeClr val="bg1"/>
              </a:gs>
              <a:gs pos="100000">
                <a:srgbClr val="0D66AC">
                  <a:lumMod val="86000"/>
                </a:srgbClr>
              </a:gs>
            </a:gsLst>
            <a:lin ang="8400000" scaled="0"/>
          </a:gradFill>
        </p:grpSpPr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3782B963-3DE7-4086-92ED-CD92BCC38428}"/>
                </a:ext>
              </a:extLst>
            </p:cNvPr>
            <p:cNvSpPr/>
            <p:nvPr userDrawn="1"/>
          </p:nvSpPr>
          <p:spPr>
            <a:xfrm>
              <a:off x="8943276" y="3622876"/>
              <a:ext cx="3251263" cy="3253579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46FCD12-70AD-43E4-97A5-E350476D993C}"/>
                </a:ext>
              </a:extLst>
            </p:cNvPr>
            <p:cNvSpPr/>
            <p:nvPr userDrawn="1"/>
          </p:nvSpPr>
          <p:spPr>
            <a:xfrm rot="10800000">
              <a:off x="-1" y="-1"/>
              <a:ext cx="10873127" cy="6868836"/>
            </a:xfrm>
            <a:custGeom>
              <a:avLst/>
              <a:gdLst>
                <a:gd name="connsiteX0" fmla="*/ 10873127 w 10873127"/>
                <a:gd name="connsiteY0" fmla="*/ 6868836 h 6868836"/>
                <a:gd name="connsiteX1" fmla="*/ 0 w 10873127"/>
                <a:gd name="connsiteY1" fmla="*/ 6868836 h 6868836"/>
                <a:gd name="connsiteX2" fmla="*/ 6863947 w 10873127"/>
                <a:gd name="connsiteY2" fmla="*/ 0 h 6868836"/>
                <a:gd name="connsiteX3" fmla="*/ 10873127 w 10873127"/>
                <a:gd name="connsiteY3" fmla="*/ 0 h 6868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73127" h="6868836">
                  <a:moveTo>
                    <a:pt x="10873127" y="6868836"/>
                  </a:moveTo>
                  <a:lnTo>
                    <a:pt x="0" y="6868836"/>
                  </a:lnTo>
                  <a:lnTo>
                    <a:pt x="6863947" y="0"/>
                  </a:lnTo>
                  <a:lnTo>
                    <a:pt x="10873127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EAC21F4-620C-4207-A01D-C082619C707B}"/>
              </a:ext>
            </a:extLst>
          </p:cNvPr>
          <p:cNvSpPr txBox="1"/>
          <p:nvPr userDrawn="1"/>
        </p:nvSpPr>
        <p:spPr bwMode="white">
          <a:xfrm>
            <a:off x="11490941" y="6388099"/>
            <a:ext cx="437990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solidFill>
                  <a:schemeClr val="tx1"/>
                </a:solidFill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AC6091C-E947-4C0C-85B0-C87C084ACB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9108" y="938794"/>
            <a:ext cx="6427626" cy="1229360"/>
          </a:xfrm>
        </p:spPr>
        <p:txBody>
          <a:bodyPr wrap="square" anchor="b"/>
          <a:lstStyle>
            <a:lvl1pPr algn="l">
              <a:defRPr sz="36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A2044BBD-0109-43FF-A52D-8FA2841A4DF6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602966" y="2267712"/>
            <a:ext cx="6408402" cy="70088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text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EECB4-F8FF-42F6-B913-97C4F2956537}"/>
              </a:ext>
            </a:extLst>
          </p:cNvPr>
          <p:cNvGrpSpPr/>
          <p:nvPr userDrawn="1"/>
        </p:nvGrpSpPr>
        <p:grpSpPr>
          <a:xfrm>
            <a:off x="608012" y="6445106"/>
            <a:ext cx="1184397" cy="186690"/>
            <a:chOff x="863272" y="6563918"/>
            <a:chExt cx="861082" cy="135727"/>
          </a:xfrm>
          <a:solidFill>
            <a:schemeClr val="tx2"/>
          </a:solidFill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A2743E06-9EDE-42AB-954B-24AD2E0EDE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5963" y="6569284"/>
              <a:ext cx="181812" cy="128783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baseline="0" dirty="0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F727B63B-9DDF-4464-B305-91E2F1F53A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09084" y="6569284"/>
              <a:ext cx="70389" cy="128783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baseline="0" dirty="0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BE99358C-EF1D-4887-8E23-C6B6EFECC05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77894" y="6569284"/>
              <a:ext cx="115211" cy="130361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baseline="0" dirty="0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AB115210-A643-4048-8CE2-AE858AA6D28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77775" y="6569284"/>
              <a:ext cx="108898" cy="130361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baseline="0" dirty="0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DADAB024-3024-4445-96A4-008D5EBBB3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3272" y="6563918"/>
              <a:ext cx="325115" cy="135727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baseline="0" dirty="0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8C49FA45-007B-4A99-BFB8-737C3A292BE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94683" y="6569284"/>
              <a:ext cx="29671" cy="31249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baseline="0" dirty="0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6AD6968C-6030-4061-9BA9-3E345BE073B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03521" y="6576859"/>
              <a:ext cx="12626" cy="15151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baseline="0" dirty="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9267F80E-E3AF-43A3-AA96-C701371ACCD5}"/>
              </a:ext>
            </a:extLst>
          </p:cNvPr>
          <p:cNvSpPr txBox="1"/>
          <p:nvPr userDrawn="1"/>
        </p:nvSpPr>
        <p:spPr bwMode="white">
          <a:xfrm flipH="1">
            <a:off x="2073593" y="6506318"/>
            <a:ext cx="1728888" cy="18669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Confidential</a:t>
            </a:r>
            <a:r>
              <a:rPr lang="en-US" sz="8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80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  <a:t> │  </a:t>
            </a:r>
            <a:r>
              <a:rPr lang="en-US" sz="8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©2021 VMware, Inc.</a:t>
            </a:r>
          </a:p>
        </p:txBody>
      </p:sp>
    </p:spTree>
    <p:extLst>
      <p:ext uri="{BB962C8B-B14F-4D97-AF65-F5344CB8AC3E}">
        <p14:creationId xmlns:p14="http://schemas.microsoft.com/office/powerpoint/2010/main" val="370387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gradFill>
          <a:gsLst>
            <a:gs pos="22000">
              <a:schemeClr val="bg1"/>
            </a:gs>
            <a:gs pos="100000">
              <a:srgbClr val="0D66AC">
                <a:lumMod val="86000"/>
              </a:srgbClr>
            </a:gs>
          </a:gsLst>
          <a:lin ang="8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834265-B4D7-4504-9C1C-C962DD96E4D9}"/>
              </a:ext>
            </a:extLst>
          </p:cNvPr>
          <p:cNvSpPr/>
          <p:nvPr userDrawn="1"/>
        </p:nvSpPr>
        <p:spPr>
          <a:xfrm rot="2700000">
            <a:off x="1156507" y="-4493128"/>
            <a:ext cx="7499811" cy="13467847"/>
          </a:xfrm>
          <a:custGeom>
            <a:avLst/>
            <a:gdLst>
              <a:gd name="connsiteX0" fmla="*/ 0 w 7499811"/>
              <a:gd name="connsiteY0" fmla="*/ 7314868 h 13467847"/>
              <a:gd name="connsiteX1" fmla="*/ 7314868 w 7499811"/>
              <a:gd name="connsiteY1" fmla="*/ 0 h 13467847"/>
              <a:gd name="connsiteX2" fmla="*/ 7499811 w 7499811"/>
              <a:gd name="connsiteY2" fmla="*/ 184942 h 13467847"/>
              <a:gd name="connsiteX3" fmla="*/ 7499811 w 7499811"/>
              <a:gd name="connsiteY3" fmla="*/ 9513150 h 13467847"/>
              <a:gd name="connsiteX4" fmla="*/ 3545114 w 7499811"/>
              <a:gd name="connsiteY4" fmla="*/ 13467847 h 13467847"/>
              <a:gd name="connsiteX5" fmla="*/ 0 w 7499811"/>
              <a:gd name="connsiteY5" fmla="*/ 9922733 h 1346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99811" h="13467847">
                <a:moveTo>
                  <a:pt x="0" y="7314868"/>
                </a:moveTo>
                <a:lnTo>
                  <a:pt x="7314868" y="0"/>
                </a:lnTo>
                <a:lnTo>
                  <a:pt x="7499811" y="184942"/>
                </a:lnTo>
                <a:lnTo>
                  <a:pt x="7499811" y="9513150"/>
                </a:lnTo>
                <a:lnTo>
                  <a:pt x="3545114" y="13467847"/>
                </a:lnTo>
                <a:lnTo>
                  <a:pt x="0" y="9922733"/>
                </a:lnTo>
                <a:close/>
              </a:path>
            </a:pathLst>
          </a:custGeom>
          <a:gradFill>
            <a:gsLst>
              <a:gs pos="30000">
                <a:schemeClr val="accent4"/>
              </a:gs>
              <a:gs pos="82000">
                <a:schemeClr val="accent1">
                  <a:alpha val="60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2F29CAF-76E7-4387-BEA8-66F482EB65A2}"/>
              </a:ext>
            </a:extLst>
          </p:cNvPr>
          <p:cNvSpPr/>
          <p:nvPr userDrawn="1"/>
        </p:nvSpPr>
        <p:spPr>
          <a:xfrm rot="2700000">
            <a:off x="7032715" y="-169135"/>
            <a:ext cx="1042026" cy="8663939"/>
          </a:xfrm>
          <a:custGeom>
            <a:avLst/>
            <a:gdLst>
              <a:gd name="connsiteX0" fmla="*/ 0 w 1042026"/>
              <a:gd name="connsiteY0" fmla="*/ 0 h 8663939"/>
              <a:gd name="connsiteX1" fmla="*/ 1042026 w 1042026"/>
              <a:gd name="connsiteY1" fmla="*/ 0 h 8663939"/>
              <a:gd name="connsiteX2" fmla="*/ 1042026 w 1042026"/>
              <a:gd name="connsiteY2" fmla="*/ 7621913 h 8663939"/>
              <a:gd name="connsiteX3" fmla="*/ 0 w 1042026"/>
              <a:gd name="connsiteY3" fmla="*/ 8663939 h 866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2026" h="8663939">
                <a:moveTo>
                  <a:pt x="0" y="0"/>
                </a:moveTo>
                <a:lnTo>
                  <a:pt x="1042026" y="0"/>
                </a:lnTo>
                <a:lnTo>
                  <a:pt x="1042026" y="7621913"/>
                </a:lnTo>
                <a:lnTo>
                  <a:pt x="0" y="8663939"/>
                </a:lnTo>
                <a:close/>
              </a:path>
            </a:pathLst>
          </a:custGeom>
          <a:gradFill>
            <a:gsLst>
              <a:gs pos="94000">
                <a:schemeClr val="tx2"/>
              </a:gs>
              <a:gs pos="25000">
                <a:schemeClr val="accent4"/>
              </a:gs>
              <a:gs pos="76000">
                <a:schemeClr val="tx2">
                  <a:alpha val="76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8347C3-DAFD-4322-8B75-FAADCB97A100}"/>
              </a:ext>
            </a:extLst>
          </p:cNvPr>
          <p:cNvSpPr txBox="1"/>
          <p:nvPr userDrawn="1"/>
        </p:nvSpPr>
        <p:spPr bwMode="white">
          <a:xfrm>
            <a:off x="11490941" y="6388099"/>
            <a:ext cx="437990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solidFill>
                  <a:schemeClr val="tx1"/>
                </a:solidFill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A840448-0A4C-4F83-A1CE-7B630AF6D91D}"/>
              </a:ext>
            </a:extLst>
          </p:cNvPr>
          <p:cNvGrpSpPr/>
          <p:nvPr userDrawn="1"/>
        </p:nvGrpSpPr>
        <p:grpSpPr>
          <a:xfrm>
            <a:off x="608012" y="6445106"/>
            <a:ext cx="1184397" cy="186690"/>
            <a:chOff x="863272" y="6563918"/>
            <a:chExt cx="861082" cy="135727"/>
          </a:xfrm>
          <a:solidFill>
            <a:schemeClr val="tx2"/>
          </a:solidFill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33BBD7F2-6BDB-40F5-BE43-2E5C642F40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5963" y="6569284"/>
              <a:ext cx="181812" cy="128783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1898F8B4-B178-4326-B6D0-C409F52A5D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09084" y="6569284"/>
              <a:ext cx="70389" cy="128783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04FAC758-8579-4948-8E17-F881282AF52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77894" y="6569284"/>
              <a:ext cx="115211" cy="130361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9BC37D6E-0610-40BC-A869-ED4C24F40DA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77775" y="6569284"/>
              <a:ext cx="108898" cy="130361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0AD2EDE2-8C04-4779-942A-CD00356199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3272" y="6563918"/>
              <a:ext cx="325115" cy="135727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B9B95322-EB86-42B6-BCDB-3C38F71CED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94683" y="6569284"/>
              <a:ext cx="29671" cy="31249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20532F85-7A34-4927-9486-A847F29CF7D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03521" y="6576859"/>
              <a:ext cx="12626" cy="15151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10DCB4EB-8A9B-485D-A968-34B397B482C3}"/>
              </a:ext>
            </a:extLst>
          </p:cNvPr>
          <p:cNvSpPr txBox="1"/>
          <p:nvPr userDrawn="1"/>
        </p:nvSpPr>
        <p:spPr bwMode="white">
          <a:xfrm flipH="1">
            <a:off x="2073593" y="6506318"/>
            <a:ext cx="1728888" cy="18669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Confidential   </a:t>
            </a: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│</a:t>
            </a: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 ©2021 VMware, Inc.</a:t>
            </a:r>
          </a:p>
        </p:txBody>
      </p:sp>
      <p:sp>
        <p:nvSpPr>
          <p:cNvPr id="41" name="Picture Placeholder 184">
            <a:extLst>
              <a:ext uri="{FF2B5EF4-FFF2-40B4-BE49-F238E27FC236}">
                <a16:creationId xmlns:a16="http://schemas.microsoft.com/office/drawing/2014/main" id="{997DC603-F304-4357-BF7F-19215EB70C5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523151" y="4619335"/>
            <a:ext cx="2740025" cy="1371600"/>
          </a:xfrm>
          <a:noFill/>
        </p:spPr>
        <p:txBody>
          <a:bodyPr anchor="ctr"/>
          <a:lstStyle>
            <a:lvl1pPr algn="ctr">
              <a:defRPr sz="2400" b="1">
                <a:solidFill>
                  <a:srgbClr val="F8981D"/>
                </a:solidFill>
              </a:defRPr>
            </a:lvl1pPr>
          </a:lstStyle>
          <a:p>
            <a:r>
              <a:rPr lang="en-US" dirty="0"/>
              <a:t>Click to insert logo or delete box if not needed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6C21BA7-C6D2-446E-8FD2-266107E90C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912" y="1600200"/>
            <a:ext cx="5413248" cy="3200400"/>
          </a:xfrm>
        </p:spPr>
        <p:txBody>
          <a:bodyPr anchor="b"/>
          <a:lstStyle>
            <a:lvl1pPr marL="169863" indent="-169863">
              <a:buClrTx/>
              <a:buSzPct val="100000"/>
              <a:buFont typeface="Metropolis" panose="00000500000000000000" pitchFamily="2" charset="0"/>
              <a:buChar char="“"/>
              <a:defRPr sz="2800">
                <a:solidFill>
                  <a:schemeClr val="tx2"/>
                </a:solidFill>
              </a:defRPr>
            </a:lvl1pPr>
            <a:lvl2pPr marL="457200" indent="-184150">
              <a:buClrTx/>
              <a:buFont typeface="Metropolis" panose="00000500000000000000" pitchFamily="2" charset="0"/>
              <a:buChar char="“"/>
              <a:defRPr>
                <a:solidFill>
                  <a:schemeClr val="bg1"/>
                </a:solidFill>
              </a:defRPr>
            </a:lvl2pPr>
            <a:lvl3pPr marL="744538" indent="-169863">
              <a:buClrTx/>
              <a:buFont typeface="Metropolis" panose="00000500000000000000" pitchFamily="2" charset="0"/>
              <a:buChar char="“"/>
              <a:defRPr>
                <a:solidFill>
                  <a:schemeClr val="bg1"/>
                </a:solidFill>
              </a:defRPr>
            </a:lvl3pPr>
            <a:lvl4pPr marL="969963" indent="-166688">
              <a:buClrTx/>
              <a:buFont typeface="Metropolis" panose="00000500000000000000" pitchFamily="2" charset="0"/>
              <a:buChar char="“"/>
              <a:defRPr>
                <a:solidFill>
                  <a:schemeClr val="bg1"/>
                </a:solidFill>
              </a:defRPr>
            </a:lvl4pPr>
            <a:lvl5pPr marL="1143000" indent="-138113">
              <a:buClrTx/>
              <a:buFont typeface="Metropolis" panose="00000500000000000000" pitchFamily="2" charset="0"/>
              <a:buChar char="“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762CBDD-60C2-443D-88B5-C596896049D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2648" y="5065776"/>
            <a:ext cx="4581144" cy="274320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 Name</a:t>
            </a:r>
          </a:p>
        </p:txBody>
      </p:sp>
    </p:spTree>
    <p:extLst>
      <p:ext uri="{BB962C8B-B14F-4D97-AF65-F5344CB8AC3E}">
        <p14:creationId xmlns:p14="http://schemas.microsoft.com/office/powerpoint/2010/main" val="161351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– Plum">
    <p:bg>
      <p:bgPr>
        <a:gradFill>
          <a:gsLst>
            <a:gs pos="22000">
              <a:schemeClr val="bg1"/>
            </a:gs>
            <a:gs pos="100000">
              <a:srgbClr val="0D66AC">
                <a:lumMod val="86000"/>
              </a:srgbClr>
            </a:gs>
          </a:gsLst>
          <a:lin ang="8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834265-B4D7-4504-9C1C-C962DD96E4D9}"/>
              </a:ext>
            </a:extLst>
          </p:cNvPr>
          <p:cNvSpPr/>
          <p:nvPr userDrawn="1"/>
        </p:nvSpPr>
        <p:spPr>
          <a:xfrm rot="2700000">
            <a:off x="1156507" y="-4493128"/>
            <a:ext cx="7499811" cy="13467847"/>
          </a:xfrm>
          <a:custGeom>
            <a:avLst/>
            <a:gdLst>
              <a:gd name="connsiteX0" fmla="*/ 0 w 7499811"/>
              <a:gd name="connsiteY0" fmla="*/ 7314868 h 13467847"/>
              <a:gd name="connsiteX1" fmla="*/ 7314868 w 7499811"/>
              <a:gd name="connsiteY1" fmla="*/ 0 h 13467847"/>
              <a:gd name="connsiteX2" fmla="*/ 7499811 w 7499811"/>
              <a:gd name="connsiteY2" fmla="*/ 184942 h 13467847"/>
              <a:gd name="connsiteX3" fmla="*/ 7499811 w 7499811"/>
              <a:gd name="connsiteY3" fmla="*/ 9513150 h 13467847"/>
              <a:gd name="connsiteX4" fmla="*/ 3545114 w 7499811"/>
              <a:gd name="connsiteY4" fmla="*/ 13467847 h 13467847"/>
              <a:gd name="connsiteX5" fmla="*/ 0 w 7499811"/>
              <a:gd name="connsiteY5" fmla="*/ 9922733 h 1346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99811" h="13467847">
                <a:moveTo>
                  <a:pt x="0" y="7314868"/>
                </a:moveTo>
                <a:lnTo>
                  <a:pt x="7314868" y="0"/>
                </a:lnTo>
                <a:lnTo>
                  <a:pt x="7499811" y="184942"/>
                </a:lnTo>
                <a:lnTo>
                  <a:pt x="7499811" y="9513150"/>
                </a:lnTo>
                <a:lnTo>
                  <a:pt x="3545114" y="13467847"/>
                </a:lnTo>
                <a:lnTo>
                  <a:pt x="0" y="9922733"/>
                </a:lnTo>
                <a:close/>
              </a:path>
            </a:pathLst>
          </a:custGeom>
          <a:gradFill>
            <a:gsLst>
              <a:gs pos="24000">
                <a:srgbClr val="7F35AB">
                  <a:lumMod val="94000"/>
                  <a:lumOff val="6000"/>
                </a:srgbClr>
              </a:gs>
              <a:gs pos="87000">
                <a:srgbClr val="145396">
                  <a:alpha val="60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2F29CAF-76E7-4387-BEA8-66F482EB65A2}"/>
              </a:ext>
            </a:extLst>
          </p:cNvPr>
          <p:cNvSpPr/>
          <p:nvPr userDrawn="1"/>
        </p:nvSpPr>
        <p:spPr>
          <a:xfrm rot="2700000">
            <a:off x="7032715" y="-169135"/>
            <a:ext cx="1042026" cy="8663939"/>
          </a:xfrm>
          <a:custGeom>
            <a:avLst/>
            <a:gdLst>
              <a:gd name="connsiteX0" fmla="*/ 0 w 1042026"/>
              <a:gd name="connsiteY0" fmla="*/ 0 h 8663939"/>
              <a:gd name="connsiteX1" fmla="*/ 1042026 w 1042026"/>
              <a:gd name="connsiteY1" fmla="*/ 0 h 8663939"/>
              <a:gd name="connsiteX2" fmla="*/ 1042026 w 1042026"/>
              <a:gd name="connsiteY2" fmla="*/ 7621913 h 8663939"/>
              <a:gd name="connsiteX3" fmla="*/ 0 w 1042026"/>
              <a:gd name="connsiteY3" fmla="*/ 8663939 h 866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2026" h="8663939">
                <a:moveTo>
                  <a:pt x="0" y="0"/>
                </a:moveTo>
                <a:lnTo>
                  <a:pt x="1042026" y="0"/>
                </a:lnTo>
                <a:lnTo>
                  <a:pt x="1042026" y="7621913"/>
                </a:lnTo>
                <a:lnTo>
                  <a:pt x="0" y="8663939"/>
                </a:lnTo>
                <a:close/>
              </a:path>
            </a:pathLst>
          </a:custGeom>
          <a:gradFill>
            <a:gsLst>
              <a:gs pos="23000">
                <a:srgbClr val="7F35AB">
                  <a:lumMod val="94000"/>
                  <a:lumOff val="6000"/>
                </a:srgbClr>
              </a:gs>
              <a:gs pos="95000">
                <a:schemeClr val="tx2"/>
              </a:gs>
              <a:gs pos="74000">
                <a:schemeClr val="tx2">
                  <a:alpha val="74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8347C3-DAFD-4322-8B75-FAADCB97A100}"/>
              </a:ext>
            </a:extLst>
          </p:cNvPr>
          <p:cNvSpPr txBox="1"/>
          <p:nvPr userDrawn="1"/>
        </p:nvSpPr>
        <p:spPr bwMode="white">
          <a:xfrm>
            <a:off x="11490941" y="6388099"/>
            <a:ext cx="437990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solidFill>
                  <a:schemeClr val="tx1"/>
                </a:solidFill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A840448-0A4C-4F83-A1CE-7B630AF6D91D}"/>
              </a:ext>
            </a:extLst>
          </p:cNvPr>
          <p:cNvGrpSpPr/>
          <p:nvPr userDrawn="1"/>
        </p:nvGrpSpPr>
        <p:grpSpPr>
          <a:xfrm>
            <a:off x="608012" y="6445106"/>
            <a:ext cx="1184397" cy="186690"/>
            <a:chOff x="863272" y="6563918"/>
            <a:chExt cx="861082" cy="135727"/>
          </a:xfrm>
          <a:solidFill>
            <a:schemeClr val="tx2"/>
          </a:solidFill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33BBD7F2-6BDB-40F5-BE43-2E5C642F40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5963" y="6569284"/>
              <a:ext cx="181812" cy="128783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1898F8B4-B178-4326-B6D0-C409F52A5D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09084" y="6569284"/>
              <a:ext cx="70389" cy="128783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04FAC758-8579-4948-8E17-F881282AF52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77894" y="6569284"/>
              <a:ext cx="115211" cy="130361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9BC37D6E-0610-40BC-A869-ED4C24F40DA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77775" y="6569284"/>
              <a:ext cx="108898" cy="130361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0AD2EDE2-8C04-4779-942A-CD00356199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3272" y="6563918"/>
              <a:ext cx="325115" cy="135727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B9B95322-EB86-42B6-BCDB-3C38F71CED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94683" y="6569284"/>
              <a:ext cx="29671" cy="31249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20532F85-7A34-4927-9486-A847F29CF7D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03521" y="6576859"/>
              <a:ext cx="12626" cy="15151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10DCB4EB-8A9B-485D-A968-34B397B482C3}"/>
              </a:ext>
            </a:extLst>
          </p:cNvPr>
          <p:cNvSpPr txBox="1"/>
          <p:nvPr userDrawn="1"/>
        </p:nvSpPr>
        <p:spPr bwMode="white">
          <a:xfrm flipH="1">
            <a:off x="2073593" y="6506318"/>
            <a:ext cx="1728888" cy="18669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Confidential   </a:t>
            </a: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│</a:t>
            </a: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 ©2020 VMware, Inc.</a:t>
            </a:r>
          </a:p>
        </p:txBody>
      </p:sp>
      <p:sp>
        <p:nvSpPr>
          <p:cNvPr id="41" name="Picture Placeholder 184">
            <a:extLst>
              <a:ext uri="{FF2B5EF4-FFF2-40B4-BE49-F238E27FC236}">
                <a16:creationId xmlns:a16="http://schemas.microsoft.com/office/drawing/2014/main" id="{997DC603-F304-4357-BF7F-19215EB70C5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523151" y="4619335"/>
            <a:ext cx="2740025" cy="1371600"/>
          </a:xfrm>
          <a:noFill/>
        </p:spPr>
        <p:txBody>
          <a:bodyPr anchor="ctr"/>
          <a:lstStyle>
            <a:lvl1pPr algn="ctr">
              <a:defRPr sz="2400" b="1">
                <a:solidFill>
                  <a:srgbClr val="F8981D"/>
                </a:solidFill>
              </a:defRPr>
            </a:lvl1pPr>
          </a:lstStyle>
          <a:p>
            <a:r>
              <a:rPr lang="en-US" dirty="0"/>
              <a:t>Click to insert logo or delete box if not needed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6C21BA7-C6D2-446E-8FD2-266107E90C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912" y="1600200"/>
            <a:ext cx="5413248" cy="3200400"/>
          </a:xfrm>
        </p:spPr>
        <p:txBody>
          <a:bodyPr anchor="b"/>
          <a:lstStyle>
            <a:lvl1pPr marL="169863" indent="-169863">
              <a:buClrTx/>
              <a:buSzPct val="100000"/>
              <a:buFont typeface="Metropolis" panose="00000500000000000000" pitchFamily="2" charset="0"/>
              <a:buChar char="“"/>
              <a:defRPr sz="2800">
                <a:solidFill>
                  <a:schemeClr val="tx2"/>
                </a:solidFill>
              </a:defRPr>
            </a:lvl1pPr>
            <a:lvl2pPr marL="457200" indent="-184150">
              <a:buClrTx/>
              <a:buFont typeface="Metropolis" panose="00000500000000000000" pitchFamily="2" charset="0"/>
              <a:buChar char="“"/>
              <a:defRPr>
                <a:solidFill>
                  <a:schemeClr val="bg1"/>
                </a:solidFill>
              </a:defRPr>
            </a:lvl2pPr>
            <a:lvl3pPr marL="744538" indent="-169863">
              <a:buClrTx/>
              <a:buFont typeface="Metropolis" panose="00000500000000000000" pitchFamily="2" charset="0"/>
              <a:buChar char="“"/>
              <a:defRPr>
                <a:solidFill>
                  <a:schemeClr val="bg1"/>
                </a:solidFill>
              </a:defRPr>
            </a:lvl3pPr>
            <a:lvl4pPr marL="969963" indent="-166688">
              <a:buClrTx/>
              <a:buFont typeface="Metropolis" panose="00000500000000000000" pitchFamily="2" charset="0"/>
              <a:buChar char="“"/>
              <a:defRPr>
                <a:solidFill>
                  <a:schemeClr val="bg1"/>
                </a:solidFill>
              </a:defRPr>
            </a:lvl4pPr>
            <a:lvl5pPr marL="1143000" indent="-138113">
              <a:buClrTx/>
              <a:buFont typeface="Metropolis" panose="00000500000000000000" pitchFamily="2" charset="0"/>
              <a:buChar char="“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762CBDD-60C2-443D-88B5-C596896049D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2648" y="5065776"/>
            <a:ext cx="4581144" cy="274320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 Name</a:t>
            </a:r>
          </a:p>
        </p:txBody>
      </p:sp>
    </p:spTree>
    <p:extLst>
      <p:ext uri="{BB962C8B-B14F-4D97-AF65-F5344CB8AC3E}">
        <p14:creationId xmlns:p14="http://schemas.microsoft.com/office/powerpoint/2010/main" val="129451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– Blue">
    <p:bg>
      <p:bgPr>
        <a:gradFill>
          <a:gsLst>
            <a:gs pos="22000">
              <a:schemeClr val="bg1"/>
            </a:gs>
            <a:gs pos="100000">
              <a:srgbClr val="0D66AC">
                <a:lumMod val="86000"/>
              </a:srgbClr>
            </a:gs>
          </a:gsLst>
          <a:lin ang="8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834265-B4D7-4504-9C1C-C962DD96E4D9}"/>
              </a:ext>
            </a:extLst>
          </p:cNvPr>
          <p:cNvSpPr/>
          <p:nvPr userDrawn="1"/>
        </p:nvSpPr>
        <p:spPr>
          <a:xfrm rot="2700000">
            <a:off x="1156507" y="-4493128"/>
            <a:ext cx="7499811" cy="13467847"/>
          </a:xfrm>
          <a:custGeom>
            <a:avLst/>
            <a:gdLst>
              <a:gd name="connsiteX0" fmla="*/ 0 w 7499811"/>
              <a:gd name="connsiteY0" fmla="*/ 7314868 h 13467847"/>
              <a:gd name="connsiteX1" fmla="*/ 7314868 w 7499811"/>
              <a:gd name="connsiteY1" fmla="*/ 0 h 13467847"/>
              <a:gd name="connsiteX2" fmla="*/ 7499811 w 7499811"/>
              <a:gd name="connsiteY2" fmla="*/ 184942 h 13467847"/>
              <a:gd name="connsiteX3" fmla="*/ 7499811 w 7499811"/>
              <a:gd name="connsiteY3" fmla="*/ 9513150 h 13467847"/>
              <a:gd name="connsiteX4" fmla="*/ 3545114 w 7499811"/>
              <a:gd name="connsiteY4" fmla="*/ 13467847 h 13467847"/>
              <a:gd name="connsiteX5" fmla="*/ 0 w 7499811"/>
              <a:gd name="connsiteY5" fmla="*/ 9922733 h 1346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99811" h="13467847">
                <a:moveTo>
                  <a:pt x="0" y="7314868"/>
                </a:moveTo>
                <a:lnTo>
                  <a:pt x="7314868" y="0"/>
                </a:lnTo>
                <a:lnTo>
                  <a:pt x="7499811" y="184942"/>
                </a:lnTo>
                <a:lnTo>
                  <a:pt x="7499811" y="9513150"/>
                </a:lnTo>
                <a:lnTo>
                  <a:pt x="3545114" y="13467847"/>
                </a:lnTo>
                <a:lnTo>
                  <a:pt x="0" y="9922733"/>
                </a:lnTo>
                <a:close/>
              </a:path>
            </a:pathLst>
          </a:custGeom>
          <a:gradFill>
            <a:gsLst>
              <a:gs pos="24000">
                <a:schemeClr val="accent3"/>
              </a:gs>
              <a:gs pos="87000">
                <a:srgbClr val="057AC2">
                  <a:alpha val="63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2F29CAF-76E7-4387-BEA8-66F482EB65A2}"/>
              </a:ext>
            </a:extLst>
          </p:cNvPr>
          <p:cNvSpPr/>
          <p:nvPr userDrawn="1"/>
        </p:nvSpPr>
        <p:spPr>
          <a:xfrm rot="2700000">
            <a:off x="7032715" y="-169135"/>
            <a:ext cx="1042026" cy="8663939"/>
          </a:xfrm>
          <a:custGeom>
            <a:avLst/>
            <a:gdLst>
              <a:gd name="connsiteX0" fmla="*/ 0 w 1042026"/>
              <a:gd name="connsiteY0" fmla="*/ 0 h 8663939"/>
              <a:gd name="connsiteX1" fmla="*/ 1042026 w 1042026"/>
              <a:gd name="connsiteY1" fmla="*/ 0 h 8663939"/>
              <a:gd name="connsiteX2" fmla="*/ 1042026 w 1042026"/>
              <a:gd name="connsiteY2" fmla="*/ 7621913 h 8663939"/>
              <a:gd name="connsiteX3" fmla="*/ 0 w 1042026"/>
              <a:gd name="connsiteY3" fmla="*/ 8663939 h 866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2026" h="8663939">
                <a:moveTo>
                  <a:pt x="0" y="0"/>
                </a:moveTo>
                <a:lnTo>
                  <a:pt x="1042026" y="0"/>
                </a:lnTo>
                <a:lnTo>
                  <a:pt x="1042026" y="7621913"/>
                </a:lnTo>
                <a:lnTo>
                  <a:pt x="0" y="8663939"/>
                </a:lnTo>
                <a:close/>
              </a:path>
            </a:pathLst>
          </a:custGeom>
          <a:gradFill>
            <a:gsLst>
              <a:gs pos="24000">
                <a:schemeClr val="accent3"/>
              </a:gs>
              <a:gs pos="80511">
                <a:schemeClr val="tx2">
                  <a:alpha val="75000"/>
                </a:schemeClr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8347C3-DAFD-4322-8B75-FAADCB97A100}"/>
              </a:ext>
            </a:extLst>
          </p:cNvPr>
          <p:cNvSpPr txBox="1"/>
          <p:nvPr userDrawn="1"/>
        </p:nvSpPr>
        <p:spPr bwMode="white">
          <a:xfrm>
            <a:off x="11490941" y="6388099"/>
            <a:ext cx="437990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solidFill>
                  <a:schemeClr val="tx1"/>
                </a:solidFill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A840448-0A4C-4F83-A1CE-7B630AF6D91D}"/>
              </a:ext>
            </a:extLst>
          </p:cNvPr>
          <p:cNvGrpSpPr/>
          <p:nvPr userDrawn="1"/>
        </p:nvGrpSpPr>
        <p:grpSpPr>
          <a:xfrm>
            <a:off x="608012" y="6445106"/>
            <a:ext cx="1184397" cy="186690"/>
            <a:chOff x="863272" y="6563918"/>
            <a:chExt cx="861082" cy="135727"/>
          </a:xfrm>
          <a:solidFill>
            <a:schemeClr val="tx2"/>
          </a:solidFill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33BBD7F2-6BDB-40F5-BE43-2E5C642F40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5963" y="6569284"/>
              <a:ext cx="181812" cy="128783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1898F8B4-B178-4326-B6D0-C409F52A5D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09084" y="6569284"/>
              <a:ext cx="70389" cy="128783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04FAC758-8579-4948-8E17-F881282AF52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77894" y="6569284"/>
              <a:ext cx="115211" cy="130361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9BC37D6E-0610-40BC-A869-ED4C24F40DA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77775" y="6569284"/>
              <a:ext cx="108898" cy="130361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0AD2EDE2-8C04-4779-942A-CD00356199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3272" y="6563918"/>
              <a:ext cx="325115" cy="135727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B9B95322-EB86-42B6-BCDB-3C38F71CED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94683" y="6569284"/>
              <a:ext cx="29671" cy="31249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20532F85-7A34-4927-9486-A847F29CF7D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03521" y="6576859"/>
              <a:ext cx="12626" cy="15151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10DCB4EB-8A9B-485D-A968-34B397B482C3}"/>
              </a:ext>
            </a:extLst>
          </p:cNvPr>
          <p:cNvSpPr txBox="1"/>
          <p:nvPr userDrawn="1"/>
        </p:nvSpPr>
        <p:spPr bwMode="white">
          <a:xfrm flipH="1">
            <a:off x="2073593" y="6506318"/>
            <a:ext cx="1728888" cy="18669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Confidential   </a:t>
            </a: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│</a:t>
            </a: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 ©2021 VMware, Inc.</a:t>
            </a:r>
          </a:p>
        </p:txBody>
      </p:sp>
      <p:sp>
        <p:nvSpPr>
          <p:cNvPr id="41" name="Picture Placeholder 184">
            <a:extLst>
              <a:ext uri="{FF2B5EF4-FFF2-40B4-BE49-F238E27FC236}">
                <a16:creationId xmlns:a16="http://schemas.microsoft.com/office/drawing/2014/main" id="{997DC603-F304-4357-BF7F-19215EB70C5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523151" y="4619335"/>
            <a:ext cx="2740025" cy="1371600"/>
          </a:xfrm>
          <a:noFill/>
        </p:spPr>
        <p:txBody>
          <a:bodyPr anchor="ctr"/>
          <a:lstStyle>
            <a:lvl1pPr algn="ctr">
              <a:defRPr sz="2400" b="1">
                <a:solidFill>
                  <a:srgbClr val="F8981D"/>
                </a:solidFill>
              </a:defRPr>
            </a:lvl1pPr>
          </a:lstStyle>
          <a:p>
            <a:r>
              <a:rPr lang="en-US" dirty="0"/>
              <a:t>Click to insert logo or delete box if not needed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6C21BA7-C6D2-446E-8FD2-266107E90C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912" y="1600200"/>
            <a:ext cx="5413248" cy="3200400"/>
          </a:xfrm>
        </p:spPr>
        <p:txBody>
          <a:bodyPr anchor="b"/>
          <a:lstStyle>
            <a:lvl1pPr marL="169863" indent="-169863">
              <a:buClrTx/>
              <a:buSzPct val="100000"/>
              <a:buFont typeface="Metropolis" panose="00000500000000000000" pitchFamily="2" charset="0"/>
              <a:buChar char="“"/>
              <a:defRPr sz="2800">
                <a:solidFill>
                  <a:schemeClr val="tx2"/>
                </a:solidFill>
              </a:defRPr>
            </a:lvl1pPr>
            <a:lvl2pPr marL="457200" indent="-184150">
              <a:buClrTx/>
              <a:buFont typeface="Metropolis" panose="00000500000000000000" pitchFamily="2" charset="0"/>
              <a:buChar char="“"/>
              <a:defRPr>
                <a:solidFill>
                  <a:schemeClr val="bg1"/>
                </a:solidFill>
              </a:defRPr>
            </a:lvl2pPr>
            <a:lvl3pPr marL="744538" indent="-169863">
              <a:buClrTx/>
              <a:buFont typeface="Metropolis" panose="00000500000000000000" pitchFamily="2" charset="0"/>
              <a:buChar char="“"/>
              <a:defRPr>
                <a:solidFill>
                  <a:schemeClr val="bg1"/>
                </a:solidFill>
              </a:defRPr>
            </a:lvl3pPr>
            <a:lvl4pPr marL="969963" indent="-166688">
              <a:buClrTx/>
              <a:buFont typeface="Metropolis" panose="00000500000000000000" pitchFamily="2" charset="0"/>
              <a:buChar char="“"/>
              <a:defRPr>
                <a:solidFill>
                  <a:schemeClr val="bg1"/>
                </a:solidFill>
              </a:defRPr>
            </a:lvl4pPr>
            <a:lvl5pPr marL="1143000" indent="-138113">
              <a:buClrTx/>
              <a:buFont typeface="Metropolis" panose="00000500000000000000" pitchFamily="2" charset="0"/>
              <a:buChar char="“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762CBDD-60C2-443D-88B5-C596896049D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2648" y="5065776"/>
            <a:ext cx="4581144" cy="274320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 Name</a:t>
            </a:r>
          </a:p>
        </p:txBody>
      </p:sp>
    </p:spTree>
    <p:extLst>
      <p:ext uri="{BB962C8B-B14F-4D97-AF65-F5344CB8AC3E}">
        <p14:creationId xmlns:p14="http://schemas.microsoft.com/office/powerpoint/2010/main" val="353741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AB501C1-9DF6-44B6-A147-29CFF5E96E50}"/>
              </a:ext>
            </a:extLst>
          </p:cNvPr>
          <p:cNvSpPr/>
          <p:nvPr userDrawn="1"/>
        </p:nvSpPr>
        <p:spPr>
          <a:xfrm rot="2700000">
            <a:off x="969033" y="-4049006"/>
            <a:ext cx="6293364" cy="12454818"/>
          </a:xfrm>
          <a:custGeom>
            <a:avLst/>
            <a:gdLst>
              <a:gd name="connsiteX0" fmla="*/ 0 w 6293364"/>
              <a:gd name="connsiteY0" fmla="*/ 6293364 h 12454818"/>
              <a:gd name="connsiteX1" fmla="*/ 6293364 w 6293364"/>
              <a:gd name="connsiteY1" fmla="*/ 0 h 12454818"/>
              <a:gd name="connsiteX2" fmla="*/ 6293364 w 6293364"/>
              <a:gd name="connsiteY2" fmla="*/ 9715045 h 12454818"/>
              <a:gd name="connsiteX3" fmla="*/ 3553591 w 6293364"/>
              <a:gd name="connsiteY3" fmla="*/ 12454818 h 12454818"/>
              <a:gd name="connsiteX4" fmla="*/ 0 w 6293364"/>
              <a:gd name="connsiteY4" fmla="*/ 8901227 h 12454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3364" h="12454818">
                <a:moveTo>
                  <a:pt x="0" y="6293364"/>
                </a:moveTo>
                <a:lnTo>
                  <a:pt x="6293364" y="0"/>
                </a:lnTo>
                <a:lnTo>
                  <a:pt x="6293364" y="9715045"/>
                </a:lnTo>
                <a:lnTo>
                  <a:pt x="3553591" y="12454818"/>
                </a:lnTo>
                <a:lnTo>
                  <a:pt x="0" y="8901227"/>
                </a:lnTo>
                <a:close/>
              </a:path>
            </a:pathLst>
          </a:custGeom>
          <a:gradFill>
            <a:gsLst>
              <a:gs pos="24000">
                <a:schemeClr val="accent4">
                  <a:alpha val="46000"/>
                </a:schemeClr>
              </a:gs>
              <a:gs pos="79000">
                <a:schemeClr val="accent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600"/>
              </a:spcAft>
            </a:pP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8347C3-DAFD-4322-8B75-FAADCB97A100}"/>
              </a:ext>
            </a:extLst>
          </p:cNvPr>
          <p:cNvSpPr txBox="1"/>
          <p:nvPr userDrawn="1"/>
        </p:nvSpPr>
        <p:spPr bwMode="white">
          <a:xfrm>
            <a:off x="11490941" y="6388099"/>
            <a:ext cx="437990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solidFill>
                  <a:schemeClr val="tx1"/>
                </a:solidFill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A840448-0A4C-4F83-A1CE-7B630AF6D91D}"/>
              </a:ext>
            </a:extLst>
          </p:cNvPr>
          <p:cNvGrpSpPr/>
          <p:nvPr userDrawn="1"/>
        </p:nvGrpSpPr>
        <p:grpSpPr>
          <a:xfrm>
            <a:off x="608012" y="6445106"/>
            <a:ext cx="1184397" cy="186690"/>
            <a:chOff x="863272" y="6563918"/>
            <a:chExt cx="861082" cy="135727"/>
          </a:xfrm>
          <a:solidFill>
            <a:schemeClr val="tx2"/>
          </a:solidFill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33BBD7F2-6BDB-40F5-BE43-2E5C642F40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5963" y="6569284"/>
              <a:ext cx="181812" cy="128783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1898F8B4-B178-4326-B6D0-C409F52A5D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09084" y="6569284"/>
              <a:ext cx="70389" cy="128783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04FAC758-8579-4948-8E17-F881282AF52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77894" y="6569284"/>
              <a:ext cx="115211" cy="130361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9BC37D6E-0610-40BC-A869-ED4C24F40DA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77775" y="6569284"/>
              <a:ext cx="108898" cy="130361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0AD2EDE2-8C04-4779-942A-CD00356199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3272" y="6563918"/>
              <a:ext cx="325115" cy="135727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B9B95322-EB86-42B6-BCDB-3C38F71CED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94683" y="6569284"/>
              <a:ext cx="29671" cy="31249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20532F85-7A34-4927-9486-A847F29CF7D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03521" y="6576859"/>
              <a:ext cx="12626" cy="15151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10DCB4EB-8A9B-485D-A968-34B397B482C3}"/>
              </a:ext>
            </a:extLst>
          </p:cNvPr>
          <p:cNvSpPr txBox="1"/>
          <p:nvPr userDrawn="1"/>
        </p:nvSpPr>
        <p:spPr bwMode="white">
          <a:xfrm flipH="1">
            <a:off x="2073593" y="6506318"/>
            <a:ext cx="1728888" cy="18669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Confidential   </a:t>
            </a: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│</a:t>
            </a: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 ©2020 VMware, Inc.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6C21BA7-C6D2-446E-8FD2-266107E90C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912" y="1600200"/>
            <a:ext cx="5413248" cy="3200400"/>
          </a:xfrm>
        </p:spPr>
        <p:txBody>
          <a:bodyPr anchor="b"/>
          <a:lstStyle>
            <a:lvl1pPr marL="169863" indent="-169863">
              <a:buClrTx/>
              <a:buSzPct val="100000"/>
              <a:buFont typeface="Metropolis" panose="00000500000000000000" pitchFamily="2" charset="0"/>
              <a:buChar char="“"/>
              <a:defRPr sz="2800">
                <a:solidFill>
                  <a:schemeClr val="tx2"/>
                </a:solidFill>
              </a:defRPr>
            </a:lvl1pPr>
            <a:lvl2pPr marL="457200" indent="-184150">
              <a:buClrTx/>
              <a:buFont typeface="Metropolis" panose="00000500000000000000" pitchFamily="2" charset="0"/>
              <a:buChar char="“"/>
              <a:defRPr>
                <a:solidFill>
                  <a:schemeClr val="bg1"/>
                </a:solidFill>
              </a:defRPr>
            </a:lvl2pPr>
            <a:lvl3pPr marL="744538" indent="-169863">
              <a:buClrTx/>
              <a:buFont typeface="Metropolis" panose="00000500000000000000" pitchFamily="2" charset="0"/>
              <a:buChar char="“"/>
              <a:defRPr>
                <a:solidFill>
                  <a:schemeClr val="bg1"/>
                </a:solidFill>
              </a:defRPr>
            </a:lvl3pPr>
            <a:lvl4pPr marL="969963" indent="-166688">
              <a:buClrTx/>
              <a:buFont typeface="Metropolis" panose="00000500000000000000" pitchFamily="2" charset="0"/>
              <a:buChar char="“"/>
              <a:defRPr>
                <a:solidFill>
                  <a:schemeClr val="bg1"/>
                </a:solidFill>
              </a:defRPr>
            </a:lvl4pPr>
            <a:lvl5pPr marL="1143000" indent="-138113">
              <a:buClrTx/>
              <a:buFont typeface="Metropolis" panose="00000500000000000000" pitchFamily="2" charset="0"/>
              <a:buChar char="“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762CBDD-60C2-443D-88B5-C596896049D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2648" y="5065776"/>
            <a:ext cx="4581144" cy="274320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 Name</a:t>
            </a:r>
          </a:p>
        </p:txBody>
      </p:sp>
    </p:spTree>
    <p:extLst>
      <p:ext uri="{BB962C8B-B14F-4D97-AF65-F5344CB8AC3E}">
        <p14:creationId xmlns:p14="http://schemas.microsoft.com/office/powerpoint/2010/main" val="216715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Photo –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AB501C1-9DF6-44B6-A147-29CFF5E96E50}"/>
              </a:ext>
            </a:extLst>
          </p:cNvPr>
          <p:cNvSpPr/>
          <p:nvPr userDrawn="1"/>
        </p:nvSpPr>
        <p:spPr>
          <a:xfrm rot="2700000">
            <a:off x="969033" y="-4049006"/>
            <a:ext cx="6293364" cy="12454818"/>
          </a:xfrm>
          <a:custGeom>
            <a:avLst/>
            <a:gdLst>
              <a:gd name="connsiteX0" fmla="*/ 0 w 6293364"/>
              <a:gd name="connsiteY0" fmla="*/ 6293364 h 12454818"/>
              <a:gd name="connsiteX1" fmla="*/ 6293364 w 6293364"/>
              <a:gd name="connsiteY1" fmla="*/ 0 h 12454818"/>
              <a:gd name="connsiteX2" fmla="*/ 6293364 w 6293364"/>
              <a:gd name="connsiteY2" fmla="*/ 9715045 h 12454818"/>
              <a:gd name="connsiteX3" fmla="*/ 3553591 w 6293364"/>
              <a:gd name="connsiteY3" fmla="*/ 12454818 h 12454818"/>
              <a:gd name="connsiteX4" fmla="*/ 0 w 6293364"/>
              <a:gd name="connsiteY4" fmla="*/ 8901227 h 12454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3364" h="12454818">
                <a:moveTo>
                  <a:pt x="0" y="6293364"/>
                </a:moveTo>
                <a:lnTo>
                  <a:pt x="6293364" y="0"/>
                </a:lnTo>
                <a:lnTo>
                  <a:pt x="6293364" y="9715045"/>
                </a:lnTo>
                <a:lnTo>
                  <a:pt x="3553591" y="12454818"/>
                </a:lnTo>
                <a:lnTo>
                  <a:pt x="0" y="8901227"/>
                </a:lnTo>
                <a:close/>
              </a:path>
            </a:pathLst>
          </a:custGeom>
          <a:gradFill>
            <a:gsLst>
              <a:gs pos="0">
                <a:srgbClr val="7F35AB">
                  <a:alpha val="27000"/>
                </a:srgbClr>
              </a:gs>
              <a:gs pos="82000">
                <a:srgbClr val="264088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600"/>
              </a:spcAft>
            </a:pP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8347C3-DAFD-4322-8B75-FAADCB97A100}"/>
              </a:ext>
            </a:extLst>
          </p:cNvPr>
          <p:cNvSpPr txBox="1"/>
          <p:nvPr userDrawn="1"/>
        </p:nvSpPr>
        <p:spPr bwMode="white">
          <a:xfrm>
            <a:off x="11490941" y="6388099"/>
            <a:ext cx="437990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solidFill>
                  <a:schemeClr val="tx1"/>
                </a:solidFill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A840448-0A4C-4F83-A1CE-7B630AF6D91D}"/>
              </a:ext>
            </a:extLst>
          </p:cNvPr>
          <p:cNvGrpSpPr/>
          <p:nvPr userDrawn="1"/>
        </p:nvGrpSpPr>
        <p:grpSpPr>
          <a:xfrm>
            <a:off x="608012" y="6445106"/>
            <a:ext cx="1184397" cy="186690"/>
            <a:chOff x="863272" y="6563918"/>
            <a:chExt cx="861082" cy="135727"/>
          </a:xfrm>
          <a:solidFill>
            <a:schemeClr val="tx2"/>
          </a:solidFill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33BBD7F2-6BDB-40F5-BE43-2E5C642F40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5963" y="6569284"/>
              <a:ext cx="181812" cy="128783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1898F8B4-B178-4326-B6D0-C409F52A5D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09084" y="6569284"/>
              <a:ext cx="70389" cy="128783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04FAC758-8579-4948-8E17-F881282AF52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77894" y="6569284"/>
              <a:ext cx="115211" cy="130361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9BC37D6E-0610-40BC-A869-ED4C24F40DA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77775" y="6569284"/>
              <a:ext cx="108898" cy="130361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0AD2EDE2-8C04-4779-942A-CD00356199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3272" y="6563918"/>
              <a:ext cx="325115" cy="135727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B9B95322-EB86-42B6-BCDB-3C38F71CED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94683" y="6569284"/>
              <a:ext cx="29671" cy="31249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20532F85-7A34-4927-9486-A847F29CF7D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03521" y="6576859"/>
              <a:ext cx="12626" cy="15151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10DCB4EB-8A9B-485D-A968-34B397B482C3}"/>
              </a:ext>
            </a:extLst>
          </p:cNvPr>
          <p:cNvSpPr txBox="1"/>
          <p:nvPr userDrawn="1"/>
        </p:nvSpPr>
        <p:spPr bwMode="white">
          <a:xfrm flipH="1">
            <a:off x="2073593" y="6506318"/>
            <a:ext cx="1728888" cy="18669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Confidential   </a:t>
            </a: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│</a:t>
            </a: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 ©2021 VMware, Inc.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6C21BA7-C6D2-446E-8FD2-266107E90C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912" y="1600200"/>
            <a:ext cx="5413248" cy="3200400"/>
          </a:xfrm>
        </p:spPr>
        <p:txBody>
          <a:bodyPr anchor="b"/>
          <a:lstStyle>
            <a:lvl1pPr marL="169863" indent="-169863">
              <a:buClrTx/>
              <a:buSzPct val="100000"/>
              <a:buFont typeface="Metropolis" panose="00000500000000000000" pitchFamily="2" charset="0"/>
              <a:buChar char="“"/>
              <a:defRPr sz="2800">
                <a:solidFill>
                  <a:schemeClr val="tx2"/>
                </a:solidFill>
              </a:defRPr>
            </a:lvl1pPr>
            <a:lvl2pPr marL="457200" indent="-184150">
              <a:buClrTx/>
              <a:buFont typeface="Metropolis" panose="00000500000000000000" pitchFamily="2" charset="0"/>
              <a:buChar char="“"/>
              <a:defRPr>
                <a:solidFill>
                  <a:schemeClr val="bg1"/>
                </a:solidFill>
              </a:defRPr>
            </a:lvl2pPr>
            <a:lvl3pPr marL="744538" indent="-169863">
              <a:buClrTx/>
              <a:buFont typeface="Metropolis" panose="00000500000000000000" pitchFamily="2" charset="0"/>
              <a:buChar char="“"/>
              <a:defRPr>
                <a:solidFill>
                  <a:schemeClr val="bg1"/>
                </a:solidFill>
              </a:defRPr>
            </a:lvl3pPr>
            <a:lvl4pPr marL="969963" indent="-166688">
              <a:buClrTx/>
              <a:buFont typeface="Metropolis" panose="00000500000000000000" pitchFamily="2" charset="0"/>
              <a:buChar char="“"/>
              <a:defRPr>
                <a:solidFill>
                  <a:schemeClr val="bg1"/>
                </a:solidFill>
              </a:defRPr>
            </a:lvl4pPr>
            <a:lvl5pPr marL="1143000" indent="-138113">
              <a:buClrTx/>
              <a:buFont typeface="Metropolis" panose="00000500000000000000" pitchFamily="2" charset="0"/>
              <a:buChar char="“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762CBDD-60C2-443D-88B5-C596896049D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2648" y="5065776"/>
            <a:ext cx="4581144" cy="274320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 Name</a:t>
            </a:r>
          </a:p>
        </p:txBody>
      </p:sp>
    </p:spTree>
    <p:extLst>
      <p:ext uri="{BB962C8B-B14F-4D97-AF65-F5344CB8AC3E}">
        <p14:creationId xmlns:p14="http://schemas.microsoft.com/office/powerpoint/2010/main" val="3185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Photo –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AB501C1-9DF6-44B6-A147-29CFF5E96E50}"/>
              </a:ext>
            </a:extLst>
          </p:cNvPr>
          <p:cNvSpPr/>
          <p:nvPr userDrawn="1"/>
        </p:nvSpPr>
        <p:spPr>
          <a:xfrm rot="2700000">
            <a:off x="969033" y="-4049006"/>
            <a:ext cx="6293364" cy="12454818"/>
          </a:xfrm>
          <a:custGeom>
            <a:avLst/>
            <a:gdLst>
              <a:gd name="connsiteX0" fmla="*/ 0 w 6293364"/>
              <a:gd name="connsiteY0" fmla="*/ 6293364 h 12454818"/>
              <a:gd name="connsiteX1" fmla="*/ 6293364 w 6293364"/>
              <a:gd name="connsiteY1" fmla="*/ 0 h 12454818"/>
              <a:gd name="connsiteX2" fmla="*/ 6293364 w 6293364"/>
              <a:gd name="connsiteY2" fmla="*/ 9715045 h 12454818"/>
              <a:gd name="connsiteX3" fmla="*/ 3553591 w 6293364"/>
              <a:gd name="connsiteY3" fmla="*/ 12454818 h 12454818"/>
              <a:gd name="connsiteX4" fmla="*/ 0 w 6293364"/>
              <a:gd name="connsiteY4" fmla="*/ 8901227 h 12454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3364" h="12454818">
                <a:moveTo>
                  <a:pt x="0" y="6293364"/>
                </a:moveTo>
                <a:lnTo>
                  <a:pt x="6293364" y="0"/>
                </a:lnTo>
                <a:lnTo>
                  <a:pt x="6293364" y="9715045"/>
                </a:lnTo>
                <a:lnTo>
                  <a:pt x="3553591" y="12454818"/>
                </a:lnTo>
                <a:lnTo>
                  <a:pt x="0" y="8901227"/>
                </a:lnTo>
                <a:close/>
              </a:path>
            </a:pathLst>
          </a:custGeom>
          <a:gradFill>
            <a:gsLst>
              <a:gs pos="24000">
                <a:schemeClr val="accent3">
                  <a:alpha val="40000"/>
                </a:schemeClr>
              </a:gs>
              <a:gs pos="82000">
                <a:schemeClr val="accent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600"/>
              </a:spcAft>
            </a:pP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8347C3-DAFD-4322-8B75-FAADCB97A100}"/>
              </a:ext>
            </a:extLst>
          </p:cNvPr>
          <p:cNvSpPr txBox="1"/>
          <p:nvPr userDrawn="1"/>
        </p:nvSpPr>
        <p:spPr bwMode="white">
          <a:xfrm>
            <a:off x="11490941" y="6388099"/>
            <a:ext cx="437990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solidFill>
                  <a:schemeClr val="tx1"/>
                </a:solidFill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A840448-0A4C-4F83-A1CE-7B630AF6D91D}"/>
              </a:ext>
            </a:extLst>
          </p:cNvPr>
          <p:cNvGrpSpPr/>
          <p:nvPr userDrawn="1"/>
        </p:nvGrpSpPr>
        <p:grpSpPr>
          <a:xfrm>
            <a:off x="608012" y="6445106"/>
            <a:ext cx="1184397" cy="186690"/>
            <a:chOff x="863272" y="6563918"/>
            <a:chExt cx="861082" cy="135727"/>
          </a:xfrm>
          <a:solidFill>
            <a:schemeClr val="tx2"/>
          </a:solidFill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33BBD7F2-6BDB-40F5-BE43-2E5C642F40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5963" y="6569284"/>
              <a:ext cx="181812" cy="128783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1898F8B4-B178-4326-B6D0-C409F52A5D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09084" y="6569284"/>
              <a:ext cx="70389" cy="128783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04FAC758-8579-4948-8E17-F881282AF52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77894" y="6569284"/>
              <a:ext cx="115211" cy="130361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9BC37D6E-0610-40BC-A869-ED4C24F40DA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77775" y="6569284"/>
              <a:ext cx="108898" cy="130361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0AD2EDE2-8C04-4779-942A-CD00356199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3272" y="6563918"/>
              <a:ext cx="325115" cy="135727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B9B95322-EB86-42B6-BCDB-3C38F71CED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94683" y="6569284"/>
              <a:ext cx="29671" cy="31249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20532F85-7A34-4927-9486-A847F29CF7D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03521" y="6576859"/>
              <a:ext cx="12626" cy="15151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10DCB4EB-8A9B-485D-A968-34B397B482C3}"/>
              </a:ext>
            </a:extLst>
          </p:cNvPr>
          <p:cNvSpPr txBox="1"/>
          <p:nvPr userDrawn="1"/>
        </p:nvSpPr>
        <p:spPr bwMode="white">
          <a:xfrm flipH="1">
            <a:off x="2073593" y="6506318"/>
            <a:ext cx="1728888" cy="18669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Confidential   </a:t>
            </a: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│</a:t>
            </a: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 ©2020 VMware, Inc.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6C21BA7-C6D2-446E-8FD2-266107E90C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912" y="1600200"/>
            <a:ext cx="5413248" cy="3200400"/>
          </a:xfrm>
        </p:spPr>
        <p:txBody>
          <a:bodyPr anchor="b"/>
          <a:lstStyle>
            <a:lvl1pPr marL="169863" indent="-169863">
              <a:buClrTx/>
              <a:buSzPct val="100000"/>
              <a:buFont typeface="Metropolis" panose="00000500000000000000" pitchFamily="2" charset="0"/>
              <a:buChar char="“"/>
              <a:defRPr sz="2800">
                <a:solidFill>
                  <a:schemeClr val="tx2"/>
                </a:solidFill>
              </a:defRPr>
            </a:lvl1pPr>
            <a:lvl2pPr marL="457200" indent="-184150">
              <a:buClrTx/>
              <a:buFont typeface="Metropolis" panose="00000500000000000000" pitchFamily="2" charset="0"/>
              <a:buChar char="“"/>
              <a:defRPr>
                <a:solidFill>
                  <a:schemeClr val="bg1"/>
                </a:solidFill>
              </a:defRPr>
            </a:lvl2pPr>
            <a:lvl3pPr marL="744538" indent="-169863">
              <a:buClrTx/>
              <a:buFont typeface="Metropolis" panose="00000500000000000000" pitchFamily="2" charset="0"/>
              <a:buChar char="“"/>
              <a:defRPr>
                <a:solidFill>
                  <a:schemeClr val="bg1"/>
                </a:solidFill>
              </a:defRPr>
            </a:lvl3pPr>
            <a:lvl4pPr marL="969963" indent="-166688">
              <a:buClrTx/>
              <a:buFont typeface="Metropolis" panose="00000500000000000000" pitchFamily="2" charset="0"/>
              <a:buChar char="“"/>
              <a:defRPr>
                <a:solidFill>
                  <a:schemeClr val="bg1"/>
                </a:solidFill>
              </a:defRPr>
            </a:lvl4pPr>
            <a:lvl5pPr marL="1143000" indent="-138113">
              <a:buClrTx/>
              <a:buFont typeface="Metropolis" panose="00000500000000000000" pitchFamily="2" charset="0"/>
              <a:buChar char="“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762CBDD-60C2-443D-88B5-C596896049D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2648" y="5065776"/>
            <a:ext cx="4581144" cy="274320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 Name</a:t>
            </a:r>
          </a:p>
        </p:txBody>
      </p:sp>
    </p:spTree>
    <p:extLst>
      <p:ext uri="{BB962C8B-B14F-4D97-AF65-F5344CB8AC3E}">
        <p14:creationId xmlns:p14="http://schemas.microsoft.com/office/powerpoint/2010/main" val="31941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D034FA3F-D529-4D8B-B6EC-A8341FCAF67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6505" y="1600201"/>
            <a:ext cx="10972800" cy="4572000"/>
          </a:xfrm>
        </p:spPr>
        <p:txBody>
          <a:bodyPr/>
          <a:lstStyle>
            <a:lvl1pPr>
              <a:spcBef>
                <a:spcPts val="1500"/>
              </a:spcBef>
              <a:defRPr/>
            </a:lvl1pPr>
            <a:lvl2pPr>
              <a:spcBef>
                <a:spcPts val="300"/>
              </a:spcBef>
              <a:defRPr/>
            </a:lvl2pPr>
            <a:lvl5pPr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7E3E8B-0F66-4996-9785-6E9531D89A5A}"/>
              </a:ext>
            </a:extLst>
          </p:cNvPr>
          <p:cNvSpPr txBox="1"/>
          <p:nvPr userDrawn="1"/>
        </p:nvSpPr>
        <p:spPr>
          <a:xfrm>
            <a:off x="11490941" y="6388099"/>
            <a:ext cx="437990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 dirty="0">
              <a:latin typeface="+mj-lt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16D2F66-BB7F-4F0E-A224-A105F87676EF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2866" y="811830"/>
            <a:ext cx="10987947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924E83-0498-4D8B-94A0-3FF7CDD8F1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One Line Title</a:t>
            </a:r>
          </a:p>
        </p:txBody>
      </p:sp>
    </p:spTree>
    <p:extLst>
      <p:ext uri="{BB962C8B-B14F-4D97-AF65-F5344CB8AC3E}">
        <p14:creationId xmlns:p14="http://schemas.microsoft.com/office/powerpoint/2010/main" val="378102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950B906-C5A3-4658-B24C-B2B533310D26}"/>
              </a:ext>
            </a:extLst>
          </p:cNvPr>
          <p:cNvSpPr txBox="1"/>
          <p:nvPr userDrawn="1"/>
        </p:nvSpPr>
        <p:spPr>
          <a:xfrm>
            <a:off x="11490941" y="6388099"/>
            <a:ext cx="437990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 dirty="0">
              <a:latin typeface="+mj-lt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28211D2-9BBA-4EB9-8867-E2CC72E9E0D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2866" y="811830"/>
            <a:ext cx="10962687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D90EF1-7A6F-4CAE-80CD-2BC8A8107F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One Line Title</a:t>
            </a:r>
          </a:p>
        </p:txBody>
      </p:sp>
    </p:spTree>
    <p:extLst>
      <p:ext uri="{BB962C8B-B14F-4D97-AF65-F5344CB8AC3E}">
        <p14:creationId xmlns:p14="http://schemas.microsoft.com/office/powerpoint/2010/main" val="410421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ntent Balan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6A9629E-98B5-43F5-8323-C894B734208A}"/>
              </a:ext>
            </a:extLst>
          </p:cNvPr>
          <p:cNvSpPr txBox="1"/>
          <p:nvPr userDrawn="1"/>
        </p:nvSpPr>
        <p:spPr>
          <a:xfrm>
            <a:off x="11490941" y="6388099"/>
            <a:ext cx="437990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 dirty="0"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00E4C6-16B5-49A9-898A-3B53C5AB0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One Line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8535540-CB20-4CD5-9F73-DB64F5A49CD3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2866" y="811830"/>
            <a:ext cx="10962687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AF420A-ED2C-4AD1-A28B-EB26178557D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-1" y="1600200"/>
            <a:ext cx="5893593" cy="4572000"/>
          </a:xfrm>
        </p:spPr>
        <p:txBody>
          <a:bodyPr lIns="59436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400"/>
            </a:lvl7pPr>
            <a:lvl8pPr>
              <a:defRPr sz="12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5"/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D860A49-A98C-4F0E-AB34-4E13B89D5EB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321287" y="1600200"/>
            <a:ext cx="5867538" cy="4572000"/>
          </a:xfrm>
        </p:spPr>
        <p:txBody>
          <a:bodyPr lIns="0" rIns="59436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400"/>
            </a:lvl7pPr>
            <a:lvl8pPr>
              <a:defRPr sz="12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 Eighth level</a:t>
            </a:r>
          </a:p>
          <a:p>
            <a:pPr lvl="8"/>
            <a:r>
              <a:rPr lang="en-US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160133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Plum">
    <p:bg>
      <p:bgPr>
        <a:gradFill>
          <a:gsLst>
            <a:gs pos="22000">
              <a:schemeClr val="bg1"/>
            </a:gs>
            <a:gs pos="100000">
              <a:srgbClr val="0D66AC">
                <a:lumMod val="86000"/>
              </a:srgbClr>
            </a:gs>
          </a:gsLst>
          <a:lin ang="8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F68A354-4C62-4F2A-9CB5-8CD9B953F237}"/>
              </a:ext>
            </a:extLst>
          </p:cNvPr>
          <p:cNvSpPr/>
          <p:nvPr userDrawn="1"/>
        </p:nvSpPr>
        <p:spPr>
          <a:xfrm rot="2700000">
            <a:off x="1530975" y="-2580079"/>
            <a:ext cx="3206987" cy="9623529"/>
          </a:xfrm>
          <a:custGeom>
            <a:avLst/>
            <a:gdLst>
              <a:gd name="connsiteX0" fmla="*/ 3621 w 3204432"/>
              <a:gd name="connsiteY0" fmla="*/ 3200811 h 9623529"/>
              <a:gd name="connsiteX1" fmla="*/ 3204432 w 3204432"/>
              <a:gd name="connsiteY1" fmla="*/ 0 h 9623529"/>
              <a:gd name="connsiteX2" fmla="*/ 3204432 w 3204432"/>
              <a:gd name="connsiteY2" fmla="*/ 8389488 h 9623529"/>
              <a:gd name="connsiteX3" fmla="*/ 3197162 w 3204432"/>
              <a:gd name="connsiteY3" fmla="*/ 8389488 h 9623529"/>
              <a:gd name="connsiteX4" fmla="*/ 3201565 w 3204432"/>
              <a:gd name="connsiteY4" fmla="*/ 8393890 h 9623529"/>
              <a:gd name="connsiteX5" fmla="*/ 1971926 w 3204432"/>
              <a:gd name="connsiteY5" fmla="*/ 9623529 h 9623529"/>
              <a:gd name="connsiteX6" fmla="*/ 0 w 3204432"/>
              <a:gd name="connsiteY6" fmla="*/ 7651603 h 9623529"/>
              <a:gd name="connsiteX7" fmla="*/ 3621 w 3204432"/>
              <a:gd name="connsiteY7" fmla="*/ 7647982 h 9623529"/>
              <a:gd name="connsiteX8" fmla="*/ 3621 w 3204432"/>
              <a:gd name="connsiteY8" fmla="*/ 3200811 h 9623529"/>
              <a:gd name="connsiteX0" fmla="*/ 3621 w 3206055"/>
              <a:gd name="connsiteY0" fmla="*/ 3200811 h 9623529"/>
              <a:gd name="connsiteX1" fmla="*/ 3204432 w 3206055"/>
              <a:gd name="connsiteY1" fmla="*/ 0 h 9623529"/>
              <a:gd name="connsiteX2" fmla="*/ 3204432 w 3206055"/>
              <a:gd name="connsiteY2" fmla="*/ 8389488 h 9623529"/>
              <a:gd name="connsiteX3" fmla="*/ 3197162 w 3206055"/>
              <a:gd name="connsiteY3" fmla="*/ 8389488 h 9623529"/>
              <a:gd name="connsiteX4" fmla="*/ 3206055 w 3206055"/>
              <a:gd name="connsiteY4" fmla="*/ 9386208 h 9623529"/>
              <a:gd name="connsiteX5" fmla="*/ 1971926 w 3206055"/>
              <a:gd name="connsiteY5" fmla="*/ 9623529 h 9623529"/>
              <a:gd name="connsiteX6" fmla="*/ 0 w 3206055"/>
              <a:gd name="connsiteY6" fmla="*/ 7651603 h 9623529"/>
              <a:gd name="connsiteX7" fmla="*/ 3621 w 3206055"/>
              <a:gd name="connsiteY7" fmla="*/ 7647982 h 9623529"/>
              <a:gd name="connsiteX8" fmla="*/ 3621 w 3206055"/>
              <a:gd name="connsiteY8" fmla="*/ 3200811 h 9623529"/>
              <a:gd name="connsiteX0" fmla="*/ 3621 w 3206987"/>
              <a:gd name="connsiteY0" fmla="*/ 3200811 h 9623529"/>
              <a:gd name="connsiteX1" fmla="*/ 3204432 w 3206987"/>
              <a:gd name="connsiteY1" fmla="*/ 0 h 9623529"/>
              <a:gd name="connsiteX2" fmla="*/ 3204432 w 3206987"/>
              <a:gd name="connsiteY2" fmla="*/ 8389488 h 9623529"/>
              <a:gd name="connsiteX3" fmla="*/ 3206142 w 3206987"/>
              <a:gd name="connsiteY3" fmla="*/ 8407448 h 9623529"/>
              <a:gd name="connsiteX4" fmla="*/ 3206055 w 3206987"/>
              <a:gd name="connsiteY4" fmla="*/ 9386208 h 9623529"/>
              <a:gd name="connsiteX5" fmla="*/ 1971926 w 3206987"/>
              <a:gd name="connsiteY5" fmla="*/ 9623529 h 9623529"/>
              <a:gd name="connsiteX6" fmla="*/ 0 w 3206987"/>
              <a:gd name="connsiteY6" fmla="*/ 7651603 h 9623529"/>
              <a:gd name="connsiteX7" fmla="*/ 3621 w 3206987"/>
              <a:gd name="connsiteY7" fmla="*/ 7647982 h 9623529"/>
              <a:gd name="connsiteX8" fmla="*/ 3621 w 3206987"/>
              <a:gd name="connsiteY8" fmla="*/ 3200811 h 9623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6987" h="9623529">
                <a:moveTo>
                  <a:pt x="3621" y="3200811"/>
                </a:moveTo>
                <a:lnTo>
                  <a:pt x="3204432" y="0"/>
                </a:lnTo>
                <a:lnTo>
                  <a:pt x="3204432" y="8389488"/>
                </a:lnTo>
                <a:lnTo>
                  <a:pt x="3206142" y="8407448"/>
                </a:lnTo>
                <a:cubicBezTo>
                  <a:pt x="3209106" y="8739688"/>
                  <a:pt x="3203091" y="9053968"/>
                  <a:pt x="3206055" y="9386208"/>
                </a:cubicBezTo>
                <a:lnTo>
                  <a:pt x="1971926" y="9623529"/>
                </a:lnTo>
                <a:lnTo>
                  <a:pt x="0" y="7651603"/>
                </a:lnTo>
                <a:lnTo>
                  <a:pt x="3621" y="7647982"/>
                </a:lnTo>
                <a:lnTo>
                  <a:pt x="3621" y="3200811"/>
                </a:lnTo>
                <a:close/>
              </a:path>
            </a:pathLst>
          </a:custGeom>
          <a:gradFill>
            <a:gsLst>
              <a:gs pos="24000">
                <a:srgbClr val="7F35AB">
                  <a:lumMod val="94000"/>
                  <a:lumOff val="6000"/>
                </a:srgbClr>
              </a:gs>
              <a:gs pos="100000">
                <a:srgbClr val="145396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835AD62-92DE-42CB-A787-503E2A1C1C7A}"/>
              </a:ext>
            </a:extLst>
          </p:cNvPr>
          <p:cNvSpPr/>
          <p:nvPr userDrawn="1"/>
        </p:nvSpPr>
        <p:spPr>
          <a:xfrm rot="2700000">
            <a:off x="1632126" y="1230939"/>
            <a:ext cx="3535790" cy="7514148"/>
          </a:xfrm>
          <a:custGeom>
            <a:avLst/>
            <a:gdLst>
              <a:gd name="connsiteX0" fmla="*/ 0 w 3535790"/>
              <a:gd name="connsiteY0" fmla="*/ 0 h 7514148"/>
              <a:gd name="connsiteX1" fmla="*/ 3535790 w 3535790"/>
              <a:gd name="connsiteY1" fmla="*/ 0 h 7514148"/>
              <a:gd name="connsiteX2" fmla="*/ 3535790 w 3535790"/>
              <a:gd name="connsiteY2" fmla="*/ 4642648 h 7514148"/>
              <a:gd name="connsiteX3" fmla="*/ 706090 w 3535790"/>
              <a:gd name="connsiteY3" fmla="*/ 7514148 h 7514148"/>
              <a:gd name="connsiteX4" fmla="*/ 0 w 3535790"/>
              <a:gd name="connsiteY4" fmla="*/ 6808058 h 7514148"/>
              <a:gd name="connsiteX5" fmla="*/ 0 w 3535790"/>
              <a:gd name="connsiteY5" fmla="*/ 0 h 7514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35790" h="7514148">
                <a:moveTo>
                  <a:pt x="0" y="0"/>
                </a:moveTo>
                <a:lnTo>
                  <a:pt x="3535790" y="0"/>
                </a:lnTo>
                <a:lnTo>
                  <a:pt x="3535790" y="4642648"/>
                </a:lnTo>
                <a:lnTo>
                  <a:pt x="706090" y="7514148"/>
                </a:lnTo>
                <a:lnTo>
                  <a:pt x="0" y="680805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8000">
                <a:srgbClr val="174A91">
                  <a:alpha val="0"/>
                </a:srgbClr>
              </a:gs>
              <a:gs pos="0">
                <a:schemeClr val="accent2">
                  <a:alpha val="0"/>
                </a:schemeClr>
              </a:gs>
              <a:gs pos="78000">
                <a:srgbClr val="0776BD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92948" y="1582578"/>
            <a:ext cx="4996403" cy="1234440"/>
          </a:xfrm>
        </p:spPr>
        <p:txBody>
          <a:bodyPr wrap="square" anchor="b"/>
          <a:lstStyle>
            <a:lvl1pPr algn="l">
              <a:defRPr sz="4000" b="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8" name="Subtitle 2">
            <a:extLst>
              <a:ext uri="{FF2B5EF4-FFF2-40B4-BE49-F238E27FC236}">
                <a16:creationId xmlns:a16="http://schemas.microsoft.com/office/drawing/2014/main" id="{6EBAFA4D-7B92-4E38-8320-94F3BCA2E41C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6592948" y="2871216"/>
            <a:ext cx="5116452" cy="41640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EA43E1E-B208-4DC4-9D6A-01669D00DA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92948" y="4737425"/>
            <a:ext cx="3657600" cy="355601"/>
          </a:xfrm>
        </p:spPr>
        <p:txBody>
          <a:bodyPr anchor="b"/>
          <a:lstStyle>
            <a:lvl1pPr algn="l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29" name="Text Placeholder 6">
            <a:extLst>
              <a:ext uri="{FF2B5EF4-FFF2-40B4-BE49-F238E27FC236}">
                <a16:creationId xmlns:a16="http://schemas.microsoft.com/office/drawing/2014/main" id="{2111BB8B-7B37-4FB4-B2CD-984FE1C6C5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2948" y="5138745"/>
            <a:ext cx="3657600" cy="355601"/>
          </a:xfrm>
        </p:spPr>
        <p:txBody>
          <a:bodyPr/>
          <a:lstStyle>
            <a:lvl1pPr algn="l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Role / Division at VMware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68E7D54E-C753-48F7-AB43-C7A586277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2948" y="5494345"/>
            <a:ext cx="3657600" cy="265176"/>
          </a:xfrm>
        </p:spPr>
        <p:txBody>
          <a:bodyPr/>
          <a:lstStyle>
            <a:lvl1pPr algn="l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71B1726-E7C5-4C32-A22F-BB8C0CA833E9}"/>
              </a:ext>
            </a:extLst>
          </p:cNvPr>
          <p:cNvGrpSpPr/>
          <p:nvPr userDrawn="1"/>
        </p:nvGrpSpPr>
        <p:grpSpPr>
          <a:xfrm>
            <a:off x="608012" y="6445106"/>
            <a:ext cx="1184397" cy="186690"/>
            <a:chOff x="863272" y="6563918"/>
            <a:chExt cx="861082" cy="135727"/>
          </a:xfrm>
          <a:solidFill>
            <a:schemeClr val="tx2"/>
          </a:solidFill>
        </p:grpSpPr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0AEE4566-BDD0-43EB-8593-753B4AFC53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5963" y="6569284"/>
              <a:ext cx="181812" cy="128783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CDDDBBBD-2B47-4F32-9507-B47217AD31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09084" y="6569284"/>
              <a:ext cx="70389" cy="128783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9A63A2EB-B414-427C-8975-27B69B276D4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77894" y="6569284"/>
              <a:ext cx="115211" cy="130361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AFD0B14-399F-447F-BBDD-FF049C867FA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77775" y="6569284"/>
              <a:ext cx="108898" cy="130361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0778A2AC-9D1D-4FDB-973A-47DEA98860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3272" y="6563918"/>
              <a:ext cx="325115" cy="135727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52873CFF-17A0-467C-B061-5E3FD5E92C7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94683" y="6569284"/>
              <a:ext cx="29671" cy="31249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C351EEF9-CE8C-4948-8867-FDC697419BE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03521" y="6576859"/>
              <a:ext cx="12626" cy="15151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576FCBCF-AFA0-4D2E-AF64-919BFE9B44B8}"/>
              </a:ext>
            </a:extLst>
          </p:cNvPr>
          <p:cNvSpPr txBox="1"/>
          <p:nvPr userDrawn="1"/>
        </p:nvSpPr>
        <p:spPr bwMode="white">
          <a:xfrm flipH="1">
            <a:off x="2073593" y="6506318"/>
            <a:ext cx="1728888" cy="18669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Confidential   </a:t>
            </a: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│</a:t>
            </a: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 ©2021 VMware, Inc.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29416F8-1B20-4892-97FA-108F191A5885}"/>
                  </a:ext>
                </a:extLst>
              </p14:cNvPr>
              <p14:cNvContentPartPr/>
              <p14:nvPr userDrawn="1"/>
            </p14:nvContentPartPr>
            <p14:xfrm>
              <a:off x="9859593" y="4881179"/>
              <a:ext cx="240" cy="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29416F8-1B20-4892-97FA-108F191A588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55513" y="4877099"/>
                <a:ext cx="7920" cy="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804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ntent Balanced –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D034FA3F-D529-4D8B-B6EC-A8341FCAF67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 bwMode="ltGray">
          <a:xfrm>
            <a:off x="0" y="1600201"/>
            <a:ext cx="5893593" cy="4572000"/>
          </a:xfrm>
          <a:solidFill>
            <a:srgbClr val="000000">
              <a:alpha val="34902"/>
            </a:srgbClr>
          </a:solidFill>
        </p:spPr>
        <p:txBody>
          <a:bodyPr vert="horz" lIns="594360" tIns="457200" rIns="457200" bIns="457200" rtlCol="0">
            <a:noAutofit/>
          </a:bodyPr>
          <a:lstStyle>
            <a:lvl1pPr>
              <a:spcBef>
                <a:spcPts val="1200"/>
              </a:spcBef>
              <a:defRPr lang="en-US" sz="1800" dirty="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lang="en-US" sz="1600" dirty="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lang="en-US" sz="1400" dirty="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lang="en-US" sz="1200" dirty="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lang="en-US" sz="1200" dirty="0">
                <a:solidFill>
                  <a:schemeClr val="tx2"/>
                </a:solidFill>
              </a:defRPr>
            </a:lvl5pPr>
            <a:lvl6pPr>
              <a:buClrTx/>
              <a:defRPr sz="1800">
                <a:solidFill>
                  <a:schemeClr val="tx2"/>
                </a:solidFill>
              </a:defRPr>
            </a:lvl6pPr>
            <a:lvl7pPr>
              <a:buClrTx/>
              <a:defRPr sz="1400">
                <a:solidFill>
                  <a:schemeClr val="tx2"/>
                </a:solidFill>
              </a:defRPr>
            </a:lvl7pPr>
            <a:lvl8pPr>
              <a:buClrTx/>
              <a:defRPr sz="1200">
                <a:solidFill>
                  <a:schemeClr val="tx2"/>
                </a:solidFill>
              </a:defRPr>
            </a:lvl8pPr>
            <a:lvl9pPr>
              <a:buClrTx/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 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72" name="Content Placeholder 17">
            <a:extLst>
              <a:ext uri="{FF2B5EF4-FFF2-40B4-BE49-F238E27FC236}">
                <a16:creationId xmlns:a16="http://schemas.microsoft.com/office/drawing/2014/main" id="{A0456ED3-FDC5-4E29-B939-E35EA08477C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 bwMode="ltGray">
          <a:xfrm>
            <a:off x="6323381" y="1600201"/>
            <a:ext cx="5865445" cy="4572000"/>
          </a:xfrm>
          <a:solidFill>
            <a:srgbClr val="000000">
              <a:alpha val="34902"/>
            </a:srgbClr>
          </a:solidFill>
        </p:spPr>
        <p:txBody>
          <a:bodyPr lIns="457200" tIns="457200" rIns="594360"/>
          <a:lstStyle>
            <a:lvl1pPr>
              <a:spcBef>
                <a:spcPts val="1200"/>
              </a:spcBef>
              <a:defRPr sz="18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16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tx2"/>
                </a:solidFill>
              </a:defRPr>
            </a:lvl5pPr>
            <a:lvl6pPr>
              <a:buClrTx/>
              <a:defRPr>
                <a:solidFill>
                  <a:schemeClr val="tx2"/>
                </a:solidFill>
              </a:defRPr>
            </a:lvl6pPr>
            <a:lvl7pPr>
              <a:buClrTx/>
              <a:defRPr>
                <a:solidFill>
                  <a:schemeClr val="tx2"/>
                </a:solidFill>
              </a:defRPr>
            </a:lvl7pPr>
            <a:lvl8pPr>
              <a:buClrTx/>
              <a:defRPr>
                <a:solidFill>
                  <a:schemeClr val="tx2"/>
                </a:solidFill>
              </a:defRPr>
            </a:lvl8pPr>
            <a:lvl9pPr>
              <a:buClrTx/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A9629E-98B5-43F5-8323-C894B734208A}"/>
              </a:ext>
            </a:extLst>
          </p:cNvPr>
          <p:cNvSpPr txBox="1"/>
          <p:nvPr userDrawn="1"/>
        </p:nvSpPr>
        <p:spPr>
          <a:xfrm>
            <a:off x="11490941" y="6388099"/>
            <a:ext cx="437990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 dirty="0"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00E4C6-16B5-49A9-898A-3B53C5AB0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One Line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8535540-CB20-4CD5-9F73-DB64F5A49CD3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2866" y="811830"/>
            <a:ext cx="10962687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1013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D034FA3F-D529-4D8B-B6EC-A8341FCAF67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 bwMode="gray">
          <a:xfrm>
            <a:off x="1" y="1600201"/>
            <a:ext cx="5866360" cy="4572000"/>
          </a:xfrm>
          <a:solidFill>
            <a:srgbClr val="000000">
              <a:alpha val="35000"/>
            </a:srgbClr>
          </a:solidFill>
        </p:spPr>
        <p:txBody>
          <a:bodyPr lIns="594360" tIns="1371600" rIns="548640"/>
          <a:lstStyle>
            <a:lvl1pPr>
              <a:spcBef>
                <a:spcPts val="2400"/>
              </a:spcBef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400"/>
            </a:lvl7pPr>
            <a:lvl8pPr>
              <a:defRPr sz="12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sp>
        <p:nvSpPr>
          <p:cNvPr id="72" name="Content Placeholder 17">
            <a:extLst>
              <a:ext uri="{FF2B5EF4-FFF2-40B4-BE49-F238E27FC236}">
                <a16:creationId xmlns:a16="http://schemas.microsoft.com/office/drawing/2014/main" id="{A0456ED3-FDC5-4E29-B939-E35EA08477C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 bwMode="gray">
          <a:xfrm>
            <a:off x="6323381" y="1600201"/>
            <a:ext cx="5865445" cy="4572000"/>
          </a:xfrm>
          <a:solidFill>
            <a:srgbClr val="000000">
              <a:alpha val="35000"/>
            </a:srgbClr>
          </a:solidFill>
        </p:spPr>
        <p:txBody>
          <a:bodyPr lIns="548640" tIns="1371600" rIns="548640"/>
          <a:lstStyle>
            <a:lvl1pPr>
              <a:spcBef>
                <a:spcPts val="2400"/>
              </a:spcBef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400"/>
            </a:lvl7pPr>
            <a:lvl8pPr>
              <a:defRPr sz="12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 Seventh level</a:t>
            </a:r>
          </a:p>
          <a:p>
            <a:pPr lvl="7"/>
            <a:r>
              <a:rPr lang="en-US" dirty="0"/>
              <a:t> 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337636-71A7-4831-B382-F842B3A294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0" y="1806122"/>
            <a:ext cx="5637213" cy="911225"/>
          </a:xfrm>
          <a:solidFill>
            <a:schemeClr val="accent4"/>
          </a:solidFill>
        </p:spPr>
        <p:txBody>
          <a:bodyPr vert="horz" lIns="594360" tIns="91440" rIns="457200" bIns="91440" rtlCol="0" anchor="ctr">
            <a:noAutofit/>
          </a:bodyPr>
          <a:lstStyle>
            <a:lvl1pPr>
              <a:defRPr lang="en-US"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header 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78A74DE7-78E3-4ECA-9661-D73FBD37E4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551613" y="1806122"/>
            <a:ext cx="5637212" cy="911225"/>
          </a:xfrm>
          <a:solidFill>
            <a:schemeClr val="accent1"/>
          </a:solidFill>
        </p:spPr>
        <p:txBody>
          <a:bodyPr vert="horz" lIns="338328" tIns="91440" rIns="612648" bIns="91440" rtlCol="0" anchor="ctr">
            <a:noAutofit/>
          </a:bodyPr>
          <a:lstStyle>
            <a:lvl1pPr>
              <a:defRPr lang="en-US"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2176E5-FE3D-4EA5-BF24-8ABF8BFBF668}"/>
              </a:ext>
            </a:extLst>
          </p:cNvPr>
          <p:cNvSpPr txBox="1"/>
          <p:nvPr userDrawn="1"/>
        </p:nvSpPr>
        <p:spPr>
          <a:xfrm>
            <a:off x="11490941" y="6388099"/>
            <a:ext cx="437990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 dirty="0"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6A1FE0B-90B1-4BED-9AA5-6DC9F6424E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One Line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541C7AA-97CA-4F96-9506-F144DA2CD8E2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2866" y="811830"/>
            <a:ext cx="10962687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10381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Dynamic –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9E4CD6E-324F-4BEC-884B-D217C07BF39E}"/>
              </a:ext>
            </a:extLst>
          </p:cNvPr>
          <p:cNvSpPr txBox="1"/>
          <p:nvPr userDrawn="1"/>
        </p:nvSpPr>
        <p:spPr>
          <a:xfrm>
            <a:off x="11490941" y="6388099"/>
            <a:ext cx="437990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 dirty="0"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46AD2E-9306-49E7-A98B-7D26E458C2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wrap="none"/>
          <a:lstStyle>
            <a:lvl1pPr>
              <a:defRPr/>
            </a:lvl1pPr>
          </a:lstStyle>
          <a:p>
            <a:r>
              <a:rPr lang="en-US" dirty="0"/>
              <a:t>Click to Add One Line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77AE2CA-1B34-4F04-BD7F-F624F20E94F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351213" y="1600200"/>
            <a:ext cx="8229600" cy="457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551435C2-3F7C-4835-8DB0-71E2C00537CF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2866" y="811830"/>
            <a:ext cx="10962687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add 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0FD232-93CB-4B54-A933-93C11B099F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1600200"/>
            <a:ext cx="2894013" cy="4572000"/>
          </a:xfrm>
          <a:solidFill>
            <a:srgbClr val="000000">
              <a:alpha val="35000"/>
            </a:srgbClr>
          </a:solidFill>
        </p:spPr>
        <p:txBody>
          <a:bodyPr lIns="594360" tIns="457200" rIns="457200" bIns="457200"/>
          <a:lstStyle>
            <a:lvl1pPr>
              <a:defRPr sz="1600">
                <a:solidFill>
                  <a:schemeClr val="tx2"/>
                </a:solidFill>
              </a:defRPr>
            </a:lvl1pPr>
            <a:lvl2pPr marL="171450" indent="-171450">
              <a:buClrTx/>
              <a:defRPr sz="1400">
                <a:solidFill>
                  <a:schemeClr val="tx2"/>
                </a:solidFill>
              </a:defRPr>
            </a:lvl2pPr>
            <a:lvl3pPr marL="342900" indent="-171450">
              <a:buClr>
                <a:schemeClr val="tx2"/>
              </a:buClr>
              <a:defRPr sz="1200">
                <a:solidFill>
                  <a:schemeClr val="tx2"/>
                </a:solidFill>
              </a:defRPr>
            </a:lvl3pPr>
            <a:lvl4pPr marL="514350" indent="-171450">
              <a:buClr>
                <a:schemeClr val="tx2"/>
              </a:buClr>
              <a:defRPr sz="1100">
                <a:solidFill>
                  <a:schemeClr val="tx2"/>
                </a:solidFill>
              </a:defRPr>
            </a:lvl4pPr>
            <a:lvl5pPr marL="742950" indent="-171450">
              <a:buClr>
                <a:schemeClr val="tx2"/>
              </a:buClr>
              <a:defRPr sz="1100">
                <a:solidFill>
                  <a:schemeClr val="tx2"/>
                </a:solidFill>
              </a:defRPr>
            </a:lvl5pPr>
            <a:lvl6pPr>
              <a:buClrTx/>
              <a:defRPr sz="1800">
                <a:solidFill>
                  <a:schemeClr val="tx2"/>
                </a:solidFill>
              </a:defRPr>
            </a:lvl6pPr>
            <a:lvl7pPr>
              <a:buClrTx/>
              <a:defRPr sz="1400">
                <a:solidFill>
                  <a:schemeClr val="tx2"/>
                </a:solidFill>
              </a:defRPr>
            </a:lvl7pPr>
            <a:lvl8pPr>
              <a:buClrTx/>
              <a:defRPr sz="1200">
                <a:solidFill>
                  <a:schemeClr val="tx2"/>
                </a:solidFill>
              </a:defRPr>
            </a:lvl8pPr>
            <a:lvl9pPr>
              <a:buClrTx/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216348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Dynamic –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60DEEA-0331-45ED-8943-6F9E7488409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08013" y="1600200"/>
            <a:ext cx="8229600" cy="45720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E1D12F-78DF-4A32-BDDB-1E22FB9CA5D0}"/>
              </a:ext>
            </a:extLst>
          </p:cNvPr>
          <p:cNvSpPr txBox="1"/>
          <p:nvPr userDrawn="1"/>
        </p:nvSpPr>
        <p:spPr>
          <a:xfrm>
            <a:off x="11490941" y="6388099"/>
            <a:ext cx="437990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 dirty="0"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2A934A-AC6B-460C-9C93-B13CF6B626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wrap="none"/>
          <a:lstStyle>
            <a:lvl1pPr>
              <a:defRPr/>
            </a:lvl1pPr>
          </a:lstStyle>
          <a:p>
            <a:r>
              <a:rPr lang="en-US" dirty="0"/>
              <a:t>Click to Add One Line Title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F6F5131D-84AE-4294-83A1-243FE1C81A8A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2866" y="811830"/>
            <a:ext cx="10962687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97ED16-D162-4BF7-B635-2F70E10855A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94813" y="1600200"/>
            <a:ext cx="2894012" cy="4572000"/>
          </a:xfrm>
          <a:solidFill>
            <a:srgbClr val="000000">
              <a:alpha val="35000"/>
            </a:srgbClr>
          </a:solidFill>
        </p:spPr>
        <p:txBody>
          <a:bodyPr lIns="457200" tIns="457200" rIns="594360" bIns="457200"/>
          <a:lstStyle>
            <a:lvl1pPr>
              <a:defRPr sz="1600">
                <a:solidFill>
                  <a:schemeClr val="tx2"/>
                </a:solidFill>
              </a:defRPr>
            </a:lvl1pPr>
            <a:lvl2pPr marL="171450" indent="-171450">
              <a:buClrTx/>
              <a:defRPr sz="1400">
                <a:solidFill>
                  <a:schemeClr val="tx2"/>
                </a:solidFill>
              </a:defRPr>
            </a:lvl2pPr>
            <a:lvl3pPr marL="342900" indent="-171450">
              <a:buClrTx/>
              <a:defRPr sz="1200">
                <a:solidFill>
                  <a:schemeClr val="tx2"/>
                </a:solidFill>
              </a:defRPr>
            </a:lvl3pPr>
            <a:lvl4pPr marL="514350" indent="-171450">
              <a:buClrTx/>
              <a:defRPr sz="1100">
                <a:solidFill>
                  <a:schemeClr val="tx2"/>
                </a:solidFill>
              </a:defRPr>
            </a:lvl4pPr>
            <a:lvl5pPr marL="685800" indent="-171450">
              <a:buClrTx/>
              <a:defRPr sz="1100">
                <a:solidFill>
                  <a:schemeClr val="tx2"/>
                </a:solidFill>
              </a:defRPr>
            </a:lvl5pPr>
            <a:lvl6pPr>
              <a:buClrTx/>
              <a:defRPr>
                <a:solidFill>
                  <a:schemeClr val="tx2"/>
                </a:solidFill>
              </a:defRPr>
            </a:lvl6pPr>
            <a:lvl7pPr>
              <a:buClrTx/>
              <a:defRPr>
                <a:solidFill>
                  <a:schemeClr val="tx2"/>
                </a:solidFill>
              </a:defRPr>
            </a:lvl7pPr>
            <a:lvl8pPr>
              <a:buClrTx/>
              <a:defRPr>
                <a:solidFill>
                  <a:schemeClr val="tx2"/>
                </a:solidFill>
              </a:defRPr>
            </a:lvl8pPr>
            <a:lvl9pPr>
              <a:buClrTx/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 Eight level</a:t>
            </a:r>
          </a:p>
          <a:p>
            <a:pPr lvl="8"/>
            <a:r>
              <a:rPr lang="en-US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256865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D034FA3F-D529-4D8B-B6EC-A8341FCAF67E}"/>
              </a:ext>
            </a:extLst>
          </p:cNvPr>
          <p:cNvSpPr>
            <a:spLocks noGrp="1"/>
          </p:cNvSpPr>
          <p:nvPr userDrawn="1">
            <p:ph sz="quarter" idx="14" hasCustomPrompt="1"/>
          </p:nvPr>
        </p:nvSpPr>
        <p:spPr bwMode="gray">
          <a:xfrm>
            <a:off x="616504" y="2515154"/>
            <a:ext cx="3346929" cy="3657600"/>
          </a:xfrm>
          <a:solidFill>
            <a:srgbClr val="000000">
              <a:alpha val="35000"/>
            </a:srgbClr>
          </a:solidFill>
        </p:spPr>
        <p:txBody>
          <a:bodyPr lIns="182880" tIns="274320" rIns="182880"/>
          <a:lstStyle>
            <a:lvl1pPr algn="l">
              <a:spcBef>
                <a:spcPts val="12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200"/>
            </a:lvl7pPr>
            <a:lvl8pPr>
              <a:defRPr sz="11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 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  <a:p>
            <a:pPr lvl="1"/>
            <a:endParaRPr lang="en-US" dirty="0"/>
          </a:p>
        </p:txBody>
      </p:sp>
      <p:sp>
        <p:nvSpPr>
          <p:cNvPr id="72" name="Content Placeholder 17">
            <a:extLst>
              <a:ext uri="{FF2B5EF4-FFF2-40B4-BE49-F238E27FC236}">
                <a16:creationId xmlns:a16="http://schemas.microsoft.com/office/drawing/2014/main" id="{A0456ED3-FDC5-4E29-B939-E35EA08477CA}"/>
              </a:ext>
            </a:extLst>
          </p:cNvPr>
          <p:cNvSpPr>
            <a:spLocks noGrp="1"/>
          </p:cNvSpPr>
          <p:nvPr userDrawn="1">
            <p:ph sz="quarter" idx="16" hasCustomPrompt="1"/>
          </p:nvPr>
        </p:nvSpPr>
        <p:spPr bwMode="gray">
          <a:xfrm>
            <a:off x="4419676" y="2515154"/>
            <a:ext cx="3349473" cy="3657600"/>
          </a:xfrm>
          <a:solidFill>
            <a:srgbClr val="000000">
              <a:alpha val="35000"/>
            </a:srgbClr>
          </a:solidFill>
        </p:spPr>
        <p:txBody>
          <a:bodyPr lIns="182880" tIns="274320" rIns="182880"/>
          <a:lstStyle>
            <a:lvl1pPr algn="l">
              <a:spcBef>
                <a:spcPts val="12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200"/>
            </a:lvl7pPr>
            <a:lvl8pPr>
              <a:defRPr sz="11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 Level Seven 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  <a:p>
            <a:pPr lvl="3"/>
            <a:endParaRPr lang="en-US" dirty="0"/>
          </a:p>
          <a:p>
            <a:pPr lvl="1"/>
            <a:endParaRPr lang="en-US" dirty="0"/>
          </a:p>
        </p:txBody>
      </p:sp>
      <p:sp>
        <p:nvSpPr>
          <p:cNvPr id="73" name="Content Placeholder 17">
            <a:extLst>
              <a:ext uri="{FF2B5EF4-FFF2-40B4-BE49-F238E27FC236}">
                <a16:creationId xmlns:a16="http://schemas.microsoft.com/office/drawing/2014/main" id="{9C016467-4262-4DAA-9B43-A02E57530676}"/>
              </a:ext>
            </a:extLst>
          </p:cNvPr>
          <p:cNvSpPr>
            <a:spLocks noGrp="1"/>
          </p:cNvSpPr>
          <p:nvPr userDrawn="1">
            <p:ph sz="quarter" idx="17" hasCustomPrompt="1"/>
          </p:nvPr>
        </p:nvSpPr>
        <p:spPr bwMode="gray">
          <a:xfrm>
            <a:off x="8236361" y="2515154"/>
            <a:ext cx="3346704" cy="3657600"/>
          </a:xfrm>
          <a:solidFill>
            <a:srgbClr val="000000">
              <a:alpha val="35000"/>
            </a:srgbClr>
          </a:solidFill>
        </p:spPr>
        <p:txBody>
          <a:bodyPr lIns="182880" tIns="274320" rIns="182880"/>
          <a:lstStyle>
            <a:lvl1pPr algn="l">
              <a:spcBef>
                <a:spcPts val="12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200"/>
            </a:lvl7pPr>
            <a:lvl8pPr>
              <a:defRPr sz="11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  <a:p>
            <a:pPr lvl="1"/>
            <a:endParaRPr lang="en-US" dirty="0"/>
          </a:p>
        </p:txBody>
      </p:sp>
      <p:sp>
        <p:nvSpPr>
          <p:cNvPr id="818" name="TextBox 817">
            <a:extLst>
              <a:ext uri="{FF2B5EF4-FFF2-40B4-BE49-F238E27FC236}">
                <a16:creationId xmlns:a16="http://schemas.microsoft.com/office/drawing/2014/main" id="{0B7E1504-B128-423C-AA77-E7FED5DC3B79}"/>
              </a:ext>
            </a:extLst>
          </p:cNvPr>
          <p:cNvSpPr txBox="1"/>
          <p:nvPr userDrawn="1"/>
        </p:nvSpPr>
        <p:spPr>
          <a:xfrm>
            <a:off x="11490941" y="6388099"/>
            <a:ext cx="437990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 dirty="0"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F2C94F-DA57-4BDB-8E5C-E4A0C7522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One Line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C59F98B-A991-4DEC-A409-289E778CB84A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2866" y="811830"/>
            <a:ext cx="10962687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392189-2D4C-4618-9072-F26EE557FD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6504" y="1600200"/>
            <a:ext cx="3346704" cy="914400"/>
          </a:xfrm>
          <a:solidFill>
            <a:schemeClr val="accent4"/>
          </a:solidFill>
        </p:spPr>
        <p:txBody>
          <a:bodyPr lIns="182880" tIns="91440" rIns="182880" bIns="91440" anchor="ctr"/>
          <a:lstStyle>
            <a:lvl1pPr>
              <a:defRPr sz="1800">
                <a:solidFill>
                  <a:schemeClr val="tx2"/>
                </a:solidFill>
              </a:defRPr>
            </a:lvl1pPr>
            <a:lvl2pPr marL="0" indent="0">
              <a:buFont typeface="Open Sans" panose="020B0606030504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header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665955AB-F417-4DCB-8CC3-98BAC90A9AF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19676" y="1600200"/>
            <a:ext cx="3346704" cy="914400"/>
          </a:xfrm>
          <a:solidFill>
            <a:schemeClr val="accent1"/>
          </a:solidFill>
        </p:spPr>
        <p:txBody>
          <a:bodyPr lIns="182880" tIns="91440" rIns="182880" bIns="91440" anchor="ctr"/>
          <a:lstStyle>
            <a:lvl1pPr>
              <a:defRPr sz="1800">
                <a:solidFill>
                  <a:schemeClr val="tx2"/>
                </a:solidFill>
              </a:defRPr>
            </a:lvl1pPr>
            <a:lvl2pPr marL="0" indent="0">
              <a:buFont typeface="Open Sans" panose="020B0606030504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header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7AFB5407-642C-468A-81DB-F0C5C485F6F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36361" y="1600200"/>
            <a:ext cx="3346704" cy="914400"/>
          </a:xfrm>
          <a:solidFill>
            <a:schemeClr val="accent3"/>
          </a:solidFill>
        </p:spPr>
        <p:txBody>
          <a:bodyPr lIns="182880" tIns="91440" rIns="182880" bIns="91440" anchor="ctr"/>
          <a:lstStyle>
            <a:lvl1pPr>
              <a:defRPr sz="1800">
                <a:solidFill>
                  <a:schemeClr val="tx2"/>
                </a:solidFill>
              </a:defRPr>
            </a:lvl1pPr>
            <a:lvl2pPr marL="0" indent="0">
              <a:buFont typeface="Open Sans" panose="020B0606030504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340500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0CD733-93DE-4793-929B-26E6DBA7592D}"/>
              </a:ext>
            </a:extLst>
          </p:cNvPr>
          <p:cNvSpPr/>
          <p:nvPr userDrawn="1"/>
        </p:nvSpPr>
        <p:spPr bwMode="ltGray">
          <a:xfrm>
            <a:off x="1" y="1600202"/>
            <a:ext cx="7923212" cy="4570946"/>
          </a:xfrm>
          <a:prstGeom prst="rect">
            <a:avLst/>
          </a:prstGeom>
          <a:solidFill>
            <a:srgbClr val="000000">
              <a:alpha val="3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accent2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8C8783A-257B-4A50-95A0-6C7B8E51707B}"/>
              </a:ext>
            </a:extLst>
          </p:cNvPr>
          <p:cNvCxnSpPr>
            <a:cxnSpLocks/>
          </p:cNvCxnSpPr>
          <p:nvPr userDrawn="1"/>
        </p:nvCxnSpPr>
        <p:spPr>
          <a:xfrm>
            <a:off x="8380413" y="1608668"/>
            <a:ext cx="3808412" cy="0"/>
          </a:xfrm>
          <a:prstGeom prst="line">
            <a:avLst/>
          </a:prstGeom>
          <a:ln w="25400">
            <a:solidFill>
              <a:schemeClr val="accent1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A17EA1E-A574-444B-9004-45836D98DAD0}"/>
              </a:ext>
            </a:extLst>
          </p:cNvPr>
          <p:cNvSpPr txBox="1"/>
          <p:nvPr userDrawn="1"/>
        </p:nvSpPr>
        <p:spPr>
          <a:xfrm>
            <a:off x="11490941" y="6388099"/>
            <a:ext cx="437990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 dirty="0"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57BCD9-063B-4ED4-B68C-092EC2C342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wrap="none"/>
          <a:lstStyle>
            <a:lvl1pPr>
              <a:defRPr/>
            </a:lvl1pPr>
          </a:lstStyle>
          <a:p>
            <a:r>
              <a:rPr lang="en-US" dirty="0"/>
              <a:t>Click to Add One Line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7496CC-9DD2-4299-850C-005958FB65C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0413" y="1600200"/>
            <a:ext cx="3808412" cy="4572000"/>
          </a:xfrm>
        </p:spPr>
        <p:txBody>
          <a:bodyPr tIns="457200" rIns="594360" bIns="45720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400"/>
            </a:lvl7pPr>
            <a:lvl8pPr>
              <a:defRPr sz="12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 Seventh level</a:t>
            </a:r>
          </a:p>
          <a:p>
            <a:pPr lvl="7"/>
            <a:r>
              <a:rPr lang="en-US" dirty="0"/>
              <a:t> 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0D276D7-17CD-46AB-99B2-97FD34FEEFFA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2866" y="811830"/>
            <a:ext cx="10962687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7310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come / Benef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B1458BF-96C1-46C6-A67F-AD0FB4B4E5C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78825" y="4347904"/>
            <a:ext cx="3201988" cy="16002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781D19-2DDB-4D83-983D-3D159A7DE7C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78825" y="2063048"/>
            <a:ext cx="3201988" cy="16002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005EB21-86C3-42EF-BFE7-549D9EA364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0413" y="1699688"/>
            <a:ext cx="2006600" cy="298450"/>
          </a:xfrm>
        </p:spPr>
        <p:txBody>
          <a:bodyPr anchor="b"/>
          <a:lstStyle>
            <a:lvl1pPr>
              <a:defRPr sz="1600">
                <a:solidFill>
                  <a:schemeClr val="accent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Outcome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789B473-DDE6-4450-A111-3761F341AAE3}"/>
              </a:ext>
            </a:extLst>
          </p:cNvPr>
          <p:cNvCxnSpPr>
            <a:cxnSpLocks/>
          </p:cNvCxnSpPr>
          <p:nvPr userDrawn="1"/>
        </p:nvCxnSpPr>
        <p:spPr>
          <a:xfrm>
            <a:off x="8380413" y="3872441"/>
            <a:ext cx="3808412" cy="0"/>
          </a:xfrm>
          <a:prstGeom prst="line">
            <a:avLst/>
          </a:prstGeom>
          <a:ln w="25400">
            <a:solidFill>
              <a:schemeClr val="accent4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Placeholder 6">
            <a:extLst>
              <a:ext uri="{FF2B5EF4-FFF2-40B4-BE49-F238E27FC236}">
                <a16:creationId xmlns:a16="http://schemas.microsoft.com/office/drawing/2014/main" id="{0D0977FA-A4CA-4F1F-8109-D7498D165ED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80413" y="3972469"/>
            <a:ext cx="2006600" cy="298450"/>
          </a:xfrm>
        </p:spPr>
        <p:txBody>
          <a:bodyPr anchor="b"/>
          <a:lstStyle>
            <a:lvl1pPr>
              <a:defRPr sz="1600">
                <a:solidFill>
                  <a:schemeClr val="accent4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Benefit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992B4C-D72B-4160-80E2-5EE05E2DDD3F}"/>
              </a:ext>
            </a:extLst>
          </p:cNvPr>
          <p:cNvSpPr txBox="1"/>
          <p:nvPr userDrawn="1"/>
        </p:nvSpPr>
        <p:spPr>
          <a:xfrm>
            <a:off x="11490941" y="6388099"/>
            <a:ext cx="437990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 dirty="0"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15888C-CFB4-4BEC-9B94-46E698DFC4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wrap="none"/>
          <a:lstStyle>
            <a:lvl1pPr>
              <a:defRPr/>
            </a:lvl1pPr>
          </a:lstStyle>
          <a:p>
            <a:r>
              <a:rPr lang="en-US" dirty="0"/>
              <a:t>Click to Add One Line Title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2EE86E2-0F2F-484B-8170-3AEBA1DDEB2D}"/>
              </a:ext>
            </a:extLst>
          </p:cNvPr>
          <p:cNvSpPr/>
          <p:nvPr userDrawn="1"/>
        </p:nvSpPr>
        <p:spPr bwMode="ltGray">
          <a:xfrm>
            <a:off x="1" y="1600201"/>
            <a:ext cx="7923212" cy="4570947"/>
          </a:xfrm>
          <a:prstGeom prst="rect">
            <a:avLst/>
          </a:prstGeom>
          <a:solidFill>
            <a:srgbClr val="000000">
              <a:alpha val="3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2800" dirty="0">
              <a:solidFill>
                <a:schemeClr val="accent2"/>
              </a:solidFill>
            </a:endParaRP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56D4D92B-574E-4F63-A5BA-8F7282B54C27}"/>
              </a:ext>
            </a:extLst>
          </p:cNvPr>
          <p:cNvCxnSpPr>
            <a:cxnSpLocks/>
          </p:cNvCxnSpPr>
          <p:nvPr userDrawn="1"/>
        </p:nvCxnSpPr>
        <p:spPr>
          <a:xfrm>
            <a:off x="8380413" y="1608668"/>
            <a:ext cx="3808412" cy="0"/>
          </a:xfrm>
          <a:prstGeom prst="line">
            <a:avLst/>
          </a:prstGeom>
          <a:ln w="25400">
            <a:solidFill>
              <a:schemeClr val="accent1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ubtitle 2">
            <a:extLst>
              <a:ext uri="{FF2B5EF4-FFF2-40B4-BE49-F238E27FC236}">
                <a16:creationId xmlns:a16="http://schemas.microsoft.com/office/drawing/2014/main" id="{E9D6A872-88BD-4DFC-AFFD-1E9BEEB6533B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2866" y="811830"/>
            <a:ext cx="10962687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35225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Suc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309367CD-64CE-4B7B-91B1-53B17F8F693D}"/>
              </a:ext>
            </a:extLst>
          </p:cNvPr>
          <p:cNvSpPr/>
          <p:nvPr userDrawn="1"/>
        </p:nvSpPr>
        <p:spPr bwMode="ltGray">
          <a:xfrm>
            <a:off x="1" y="1600201"/>
            <a:ext cx="7923212" cy="4570947"/>
          </a:xfrm>
          <a:prstGeom prst="rect">
            <a:avLst/>
          </a:prstGeom>
          <a:solidFill>
            <a:srgbClr val="000000">
              <a:alpha val="3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72" name="Content Placeholder 17">
            <a:extLst>
              <a:ext uri="{FF2B5EF4-FFF2-40B4-BE49-F238E27FC236}">
                <a16:creationId xmlns:a16="http://schemas.microsoft.com/office/drawing/2014/main" id="{A0456ED3-FDC5-4E29-B939-E35EA08477C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11645" y="2409552"/>
            <a:ext cx="3201848" cy="934931"/>
          </a:xfrm>
          <a:noFill/>
        </p:spPr>
        <p:txBody>
          <a:bodyPr vert="horz" lIns="0" tIns="0" rIns="0" bIns="457200" rtl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US" sz="1050" dirty="0">
                <a:solidFill>
                  <a:schemeClr val="tx2"/>
                </a:solidFill>
              </a:defRPr>
            </a:lvl1pPr>
            <a:lvl2pPr marL="114300" indent="-114300">
              <a:lnSpc>
                <a:spcPct val="100000"/>
              </a:lnSpc>
              <a:spcBef>
                <a:spcPts val="0"/>
              </a:spcBef>
              <a:defRPr lang="en-US" sz="1000" dirty="0">
                <a:solidFill>
                  <a:schemeClr val="tx2"/>
                </a:solidFill>
              </a:defRPr>
            </a:lvl2pPr>
            <a:lvl3pPr>
              <a:defRPr lang="en-US" sz="1400" dirty="0">
                <a:solidFill>
                  <a:schemeClr val="tx2"/>
                </a:solidFill>
              </a:defRPr>
            </a:lvl3pPr>
            <a:lvl4pPr>
              <a:defRPr lang="en-US" sz="1200" dirty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005EB21-86C3-42EF-BFE7-549D9EA364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3093" y="2079840"/>
            <a:ext cx="2006600" cy="227454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About</a:t>
            </a:r>
          </a:p>
        </p:txBody>
      </p:sp>
      <p:sp>
        <p:nvSpPr>
          <p:cNvPr id="74" name="Content Placeholder 17">
            <a:extLst>
              <a:ext uri="{FF2B5EF4-FFF2-40B4-BE49-F238E27FC236}">
                <a16:creationId xmlns:a16="http://schemas.microsoft.com/office/drawing/2014/main" id="{F00013B6-2241-400E-9E61-946C485F8D5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1645" y="3952605"/>
            <a:ext cx="3201848" cy="847996"/>
          </a:xfrm>
          <a:noFill/>
        </p:spPr>
        <p:txBody>
          <a:bodyPr vert="horz" lIns="0" tIns="0" rIns="0" bIns="457200" rtl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US" sz="1050" dirty="0">
                <a:solidFill>
                  <a:schemeClr val="tx2"/>
                </a:solidFill>
              </a:defRPr>
            </a:lvl1pPr>
            <a:lvl2pPr marL="114300" indent="-114300">
              <a:lnSpc>
                <a:spcPct val="100000"/>
              </a:lnSpc>
              <a:spcBef>
                <a:spcPts val="0"/>
              </a:spcBef>
              <a:defRPr lang="en-US" sz="1000" dirty="0">
                <a:solidFill>
                  <a:schemeClr val="tx2"/>
                </a:solidFill>
              </a:defRPr>
            </a:lvl2pPr>
            <a:lvl3pPr>
              <a:defRPr lang="en-US" sz="1400" dirty="0">
                <a:solidFill>
                  <a:schemeClr val="tx2"/>
                </a:solidFill>
              </a:defRPr>
            </a:lvl3pPr>
            <a:lvl4pPr>
              <a:defRPr lang="en-US" sz="1200" dirty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8C8783A-257B-4A50-95A0-6C7B8E51707B}"/>
              </a:ext>
            </a:extLst>
          </p:cNvPr>
          <p:cNvCxnSpPr>
            <a:cxnSpLocks/>
          </p:cNvCxnSpPr>
          <p:nvPr userDrawn="1"/>
        </p:nvCxnSpPr>
        <p:spPr>
          <a:xfrm>
            <a:off x="609600" y="1964843"/>
            <a:ext cx="3198812" cy="0"/>
          </a:xfrm>
          <a:prstGeom prst="line">
            <a:avLst/>
          </a:prstGeom>
          <a:ln w="25400">
            <a:solidFill>
              <a:schemeClr val="accent1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789B473-DDE6-4450-A111-3761F341AAE3}"/>
              </a:ext>
            </a:extLst>
          </p:cNvPr>
          <p:cNvCxnSpPr>
            <a:cxnSpLocks/>
          </p:cNvCxnSpPr>
          <p:nvPr userDrawn="1"/>
        </p:nvCxnSpPr>
        <p:spPr>
          <a:xfrm>
            <a:off x="609600" y="3547676"/>
            <a:ext cx="3198812" cy="0"/>
          </a:xfrm>
          <a:prstGeom prst="line">
            <a:avLst/>
          </a:prstGeom>
          <a:ln w="25400">
            <a:solidFill>
              <a:schemeClr val="accent3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Placeholder 6">
            <a:extLst>
              <a:ext uri="{FF2B5EF4-FFF2-40B4-BE49-F238E27FC236}">
                <a16:creationId xmlns:a16="http://schemas.microsoft.com/office/drawing/2014/main" id="{0D0977FA-A4CA-4F1F-8109-D7498D165EDD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613093" y="3634037"/>
            <a:ext cx="2006600" cy="227454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3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Challenges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992B4C-D72B-4160-80E2-5EE05E2DDD3F}"/>
              </a:ext>
            </a:extLst>
          </p:cNvPr>
          <p:cNvSpPr txBox="1"/>
          <p:nvPr userDrawn="1"/>
        </p:nvSpPr>
        <p:spPr>
          <a:xfrm>
            <a:off x="11490941" y="6388099"/>
            <a:ext cx="437990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fld id="{7A51DB15-7364-4F0B-A3A0-1309F8830053}" type="slidenum">
              <a:rPr lang="en-US" sz="800" smtClean="0">
                <a:latin typeface="+mj-lt"/>
              </a:rPr>
              <a:pPr algn="r">
                <a:lnSpc>
                  <a:spcPct val="100000"/>
                </a:lnSpc>
                <a:spcBef>
                  <a:spcPts val="0"/>
                </a:spcBef>
              </a:pPr>
              <a:t>‹#›</a:t>
            </a:fld>
            <a:endParaRPr lang="en-US" dirty="0">
              <a:latin typeface="+mj-lt"/>
            </a:endParaRPr>
          </a:p>
        </p:txBody>
      </p:sp>
      <p:sp>
        <p:nvSpPr>
          <p:cNvPr id="87" name="Content Placeholder 17">
            <a:extLst>
              <a:ext uri="{FF2B5EF4-FFF2-40B4-BE49-F238E27FC236}">
                <a16:creationId xmlns:a16="http://schemas.microsoft.com/office/drawing/2014/main" id="{CB3B18B9-1B70-4F2B-86D9-C5183A845D12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269245" y="2409552"/>
            <a:ext cx="3201848" cy="934931"/>
          </a:xfrm>
          <a:noFill/>
        </p:spPr>
        <p:txBody>
          <a:bodyPr vert="horz" lIns="0" tIns="0" rIns="0" bIns="457200" rtl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US" sz="1050" dirty="0">
                <a:solidFill>
                  <a:schemeClr val="tx2"/>
                </a:solidFill>
              </a:defRPr>
            </a:lvl1pPr>
            <a:lvl2pPr marL="114300" indent="-114300">
              <a:lnSpc>
                <a:spcPct val="100000"/>
              </a:lnSpc>
              <a:spcBef>
                <a:spcPts val="0"/>
              </a:spcBef>
              <a:defRPr lang="en-US" sz="1000" dirty="0">
                <a:solidFill>
                  <a:schemeClr val="tx2"/>
                </a:solidFill>
              </a:defRPr>
            </a:lvl2pPr>
            <a:lvl3pPr>
              <a:defRPr lang="en-US" sz="1400" dirty="0">
                <a:solidFill>
                  <a:schemeClr val="tx2"/>
                </a:solidFill>
              </a:defRPr>
            </a:lvl3pPr>
            <a:lvl4pPr>
              <a:defRPr lang="en-US" sz="1200" dirty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8" name="Text Placeholder 6">
            <a:extLst>
              <a:ext uri="{FF2B5EF4-FFF2-40B4-BE49-F238E27FC236}">
                <a16:creationId xmlns:a16="http://schemas.microsoft.com/office/drawing/2014/main" id="{45C2837B-EA55-4186-A2EA-1E7FB5B122D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70693" y="2079840"/>
            <a:ext cx="2006600" cy="227454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accent4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Solution</a:t>
            </a:r>
          </a:p>
        </p:txBody>
      </p:sp>
      <p:sp>
        <p:nvSpPr>
          <p:cNvPr id="89" name="Content Placeholder 17">
            <a:extLst>
              <a:ext uri="{FF2B5EF4-FFF2-40B4-BE49-F238E27FC236}">
                <a16:creationId xmlns:a16="http://schemas.microsoft.com/office/drawing/2014/main" id="{00A3A11C-EA43-4ACC-83B9-C4C7C1080E3C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269245" y="3952605"/>
            <a:ext cx="3201848" cy="847996"/>
          </a:xfrm>
          <a:noFill/>
        </p:spPr>
        <p:txBody>
          <a:bodyPr vert="horz" lIns="0" tIns="0" rIns="0" bIns="457200" rtl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US" sz="1050" dirty="0">
                <a:solidFill>
                  <a:schemeClr val="tx2"/>
                </a:solidFill>
              </a:defRPr>
            </a:lvl1pPr>
            <a:lvl2pPr marL="114300" indent="-114300">
              <a:lnSpc>
                <a:spcPct val="100000"/>
              </a:lnSpc>
              <a:spcBef>
                <a:spcPts val="0"/>
              </a:spcBef>
              <a:defRPr lang="en-US" sz="1000" dirty="0">
                <a:solidFill>
                  <a:schemeClr val="tx2"/>
                </a:solidFill>
              </a:defRPr>
            </a:lvl2pPr>
            <a:lvl3pPr>
              <a:defRPr lang="en-US" sz="1400" dirty="0">
                <a:solidFill>
                  <a:schemeClr val="tx2"/>
                </a:solidFill>
              </a:defRPr>
            </a:lvl3pPr>
            <a:lvl4pPr>
              <a:defRPr lang="en-US" sz="1200" dirty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EAAB5B3C-AE89-4605-BB4B-0C07DE733C40}"/>
              </a:ext>
            </a:extLst>
          </p:cNvPr>
          <p:cNvCxnSpPr>
            <a:cxnSpLocks/>
          </p:cNvCxnSpPr>
          <p:nvPr userDrawn="1"/>
        </p:nvCxnSpPr>
        <p:spPr>
          <a:xfrm>
            <a:off x="4267200" y="1964843"/>
            <a:ext cx="3198812" cy="0"/>
          </a:xfrm>
          <a:prstGeom prst="line">
            <a:avLst/>
          </a:prstGeom>
          <a:ln w="25400">
            <a:solidFill>
              <a:schemeClr val="accent4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4709593A-BC10-40A3-842E-346F6E0EE30C}"/>
              </a:ext>
            </a:extLst>
          </p:cNvPr>
          <p:cNvCxnSpPr>
            <a:cxnSpLocks/>
          </p:cNvCxnSpPr>
          <p:nvPr userDrawn="1"/>
        </p:nvCxnSpPr>
        <p:spPr>
          <a:xfrm>
            <a:off x="4267200" y="3547676"/>
            <a:ext cx="3198812" cy="0"/>
          </a:xfrm>
          <a:prstGeom prst="line">
            <a:avLst/>
          </a:prstGeom>
          <a:ln w="25400">
            <a:solidFill>
              <a:schemeClr val="accent6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 Placeholder 6">
            <a:extLst>
              <a:ext uri="{FF2B5EF4-FFF2-40B4-BE49-F238E27FC236}">
                <a16:creationId xmlns:a16="http://schemas.microsoft.com/office/drawing/2014/main" id="{48CE9E08-388B-4458-B1F4-453A8413D63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70693" y="3634037"/>
            <a:ext cx="2006600" cy="227454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6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Impact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D909953-1B24-4C7D-A173-A53DF3FC7EC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382000" y="2971800"/>
            <a:ext cx="3194050" cy="18288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0ED48B1-3A1C-41E2-BEC6-E8E6B54A07B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074150" y="1600200"/>
            <a:ext cx="1841500" cy="660399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defRPr/>
            </a:lvl1pPr>
          </a:lstStyle>
          <a:p>
            <a:r>
              <a:rPr lang="en-US" dirty="0"/>
              <a:t>Insert Logo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0A78DDD-5F83-4940-98A7-CF6D7FB8140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82000" y="5022214"/>
            <a:ext cx="3200400" cy="1153795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2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Font typeface="Open Sans" panose="020B0606030504020204" pitchFamily="34" charset="0"/>
              <a:buChar char="​"/>
              <a:defRPr sz="1200">
                <a:solidFill>
                  <a:schemeClr val="tx2"/>
                </a:solidFill>
              </a:defRPr>
            </a:lvl2pPr>
            <a:lvl3pPr marL="0" indent="0" algn="ctr">
              <a:buFont typeface="Open Sans" panose="020B0606030504020204" pitchFamily="34" charset="0"/>
              <a:buNone/>
              <a:defRPr sz="1200">
                <a:solidFill>
                  <a:schemeClr val="accent1"/>
                </a:solidFill>
              </a:defRPr>
            </a:lvl3pPr>
            <a:lvl4pPr marL="0" indent="0" algn="ctr">
              <a:buFont typeface="Open Sans" panose="020B0606030504020204" pitchFamily="34" charset="0"/>
              <a:buChar char="​"/>
              <a:defRPr sz="1200">
                <a:solidFill>
                  <a:schemeClr val="accent1"/>
                </a:solidFill>
              </a:defRPr>
            </a:lvl4pPr>
            <a:lvl5pPr marL="0" indent="0" algn="ctr">
              <a:buFont typeface="Open Sans" panose="020B0606030504020204" pitchFamily="34" charset="0"/>
              <a:buChar char="​"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3" name="Text Placeholder 10">
            <a:extLst>
              <a:ext uri="{FF2B5EF4-FFF2-40B4-BE49-F238E27FC236}">
                <a16:creationId xmlns:a16="http://schemas.microsoft.com/office/drawing/2014/main" id="{356F2006-5264-4FEB-8EBA-8BA6A55D19B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75650" y="2347933"/>
            <a:ext cx="3206750" cy="241300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defRPr sz="1200"/>
            </a:lvl1pPr>
            <a:lvl2pPr marL="0" indent="0" algn="ctr">
              <a:buFont typeface="Open Sans" panose="020B0606030504020204" pitchFamily="34" charset="0"/>
              <a:buChar char="​"/>
              <a:defRPr sz="1200">
                <a:solidFill>
                  <a:schemeClr val="accent1"/>
                </a:solidFill>
              </a:defRPr>
            </a:lvl2pPr>
            <a:lvl3pPr marL="0" indent="0" algn="ctr">
              <a:buFont typeface="Open Sans" panose="020B0606030504020204" pitchFamily="34" charset="0"/>
              <a:buChar char="​"/>
              <a:defRPr sz="1200">
                <a:solidFill>
                  <a:schemeClr val="accent1"/>
                </a:solidFill>
              </a:defRPr>
            </a:lvl3pPr>
            <a:lvl4pPr marL="0" indent="0" algn="ctr">
              <a:buFont typeface="Open Sans" panose="020B0606030504020204" pitchFamily="34" charset="0"/>
              <a:buChar char="​"/>
              <a:defRPr sz="1200">
                <a:solidFill>
                  <a:schemeClr val="accent1"/>
                </a:solidFill>
              </a:defRPr>
            </a:lvl4pPr>
            <a:lvl5pPr marL="0" indent="0" algn="ctr">
              <a:buFont typeface="Open Sans" panose="020B0606030504020204" pitchFamily="34" charset="0"/>
              <a:buChar char="​"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F7F59A-4C67-4F41-A6E0-906850EDF3F1}"/>
              </a:ext>
            </a:extLst>
          </p:cNvPr>
          <p:cNvSpPr/>
          <p:nvPr userDrawn="1"/>
        </p:nvSpPr>
        <p:spPr>
          <a:xfrm>
            <a:off x="608739" y="4978399"/>
            <a:ext cx="3204753" cy="879645"/>
          </a:xfrm>
          <a:prstGeom prst="rect">
            <a:avLst/>
          </a:prstGeom>
          <a:gradFill>
            <a:gsLst>
              <a:gs pos="0">
                <a:schemeClr val="accent4"/>
              </a:gs>
              <a:gs pos="98000">
                <a:schemeClr val="accent4"/>
              </a:gs>
            </a:gsLst>
            <a:lin ang="5400000" scaled="1"/>
          </a:gradFill>
        </p:spPr>
        <p:txBody>
          <a:bodyPr vert="horz" lIns="594360" tIns="457200" rIns="457200" bIns="457200" rtlCol="0">
            <a:noAutofit/>
          </a:bodyPr>
          <a:lstStyle/>
          <a:p>
            <a:pPr lvl="0" indent="0">
              <a:lnSpc>
                <a:spcPct val="100000"/>
              </a:lnSpc>
              <a:spcBef>
                <a:spcPts val="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​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85779326-D874-4DC4-BA73-C7157B414B05}"/>
              </a:ext>
            </a:extLst>
          </p:cNvPr>
          <p:cNvSpPr/>
          <p:nvPr userDrawn="1"/>
        </p:nvSpPr>
        <p:spPr>
          <a:xfrm>
            <a:off x="4267199" y="4978400"/>
            <a:ext cx="3203893" cy="878840"/>
          </a:xfrm>
          <a:prstGeom prst="rect">
            <a:avLst/>
          </a:prstGeom>
          <a:solidFill>
            <a:schemeClr val="accent1"/>
          </a:solidFill>
        </p:spPr>
        <p:txBody>
          <a:bodyPr vert="horz" lIns="457200" tIns="457200" rIns="594360" bIns="0" rtlCol="0">
            <a:noAutofit/>
          </a:bodyPr>
          <a:lstStyle/>
          <a:p>
            <a:pPr lvl="0" indent="0">
              <a:lnSpc>
                <a:spcPct val="100000"/>
              </a:lnSpc>
              <a:spcBef>
                <a:spcPts val="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​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FD359B-DBB1-4A58-B3A5-88DBD360EF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Company Name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9A29AA74-2865-4B6A-BD11-7A351A336A6C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2866" y="811830"/>
            <a:ext cx="10962687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09C7727F-F570-4AF1-856D-98544836237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75650" y="2647290"/>
            <a:ext cx="3206750" cy="241300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defRPr sz="1200"/>
            </a:lvl1pPr>
            <a:lvl2pPr marL="0" indent="0" algn="ctr">
              <a:buFont typeface="Open Sans" panose="020B0606030504020204" pitchFamily="34" charset="0"/>
              <a:buChar char="​"/>
              <a:defRPr sz="1200">
                <a:solidFill>
                  <a:schemeClr val="accent1"/>
                </a:solidFill>
              </a:defRPr>
            </a:lvl2pPr>
            <a:lvl3pPr marL="0" indent="0" algn="ctr">
              <a:buFont typeface="Open Sans" panose="020B0606030504020204" pitchFamily="34" charset="0"/>
              <a:buChar char="​"/>
              <a:defRPr sz="1200">
                <a:solidFill>
                  <a:schemeClr val="accent1"/>
                </a:solidFill>
              </a:defRPr>
            </a:lvl3pPr>
            <a:lvl4pPr marL="0" indent="0" algn="ctr">
              <a:buFont typeface="Open Sans" panose="020B0606030504020204" pitchFamily="34" charset="0"/>
              <a:buChar char="​"/>
              <a:defRPr sz="1200">
                <a:solidFill>
                  <a:schemeClr val="accent1"/>
                </a:solidFill>
              </a:defRPr>
            </a:lvl4pPr>
            <a:lvl5pPr marL="0" indent="0" algn="ctr">
              <a:buFont typeface="Open Sans" panose="020B0606030504020204" pitchFamily="34" charset="0"/>
              <a:buChar char="​"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Industry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F13DC67D-58A2-45BD-A728-B6ECDD8B5A5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3093" y="4978400"/>
            <a:ext cx="3200400" cy="227454"/>
          </a:xfrm>
        </p:spPr>
        <p:txBody>
          <a:bodyPr anchor="b"/>
          <a:lstStyle>
            <a:lvl1pPr algn="ctr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Products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53D9F0A4-74F4-4BA6-AD21-4791EF0A203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273995" y="4978400"/>
            <a:ext cx="3200400" cy="227454"/>
          </a:xfrm>
        </p:spPr>
        <p:txBody>
          <a:bodyPr anchor="b"/>
          <a:lstStyle>
            <a:lvl1pPr algn="ctr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Strategic Priorities</a:t>
            </a:r>
          </a:p>
        </p:txBody>
      </p:sp>
    </p:spTree>
    <p:extLst>
      <p:ext uri="{BB962C8B-B14F-4D97-AF65-F5344CB8AC3E}">
        <p14:creationId xmlns:p14="http://schemas.microsoft.com/office/powerpoint/2010/main" val="366548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Bleed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F5379A2-B049-4A1C-A18D-79A1F237E82B}"/>
              </a:ext>
            </a:extLst>
          </p:cNvPr>
          <p:cNvSpPr txBox="1"/>
          <p:nvPr userDrawn="1"/>
        </p:nvSpPr>
        <p:spPr bwMode="white">
          <a:xfrm>
            <a:off x="11490941" y="6388099"/>
            <a:ext cx="437990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solidFill>
                  <a:schemeClr val="tx2"/>
                </a:solidFill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2963ABA-B135-4D13-8059-831B7A9446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" y="6766560"/>
            <a:ext cx="12188825" cy="9522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EA9A53D-C1B8-4AC0-AF50-F242E124EF75}"/>
              </a:ext>
            </a:extLst>
          </p:cNvPr>
          <p:cNvGrpSpPr/>
          <p:nvPr userDrawn="1"/>
        </p:nvGrpSpPr>
        <p:grpSpPr>
          <a:xfrm>
            <a:off x="608012" y="6445106"/>
            <a:ext cx="1184397" cy="186690"/>
            <a:chOff x="863272" y="6563918"/>
            <a:chExt cx="861082" cy="135727"/>
          </a:xfrm>
          <a:solidFill>
            <a:schemeClr val="tx2"/>
          </a:solidFill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A5945F4E-578F-4EE5-B98E-A75643A79F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5963" y="6569284"/>
              <a:ext cx="181812" cy="128783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19DCDB05-0E28-45DE-9267-3E480A2300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09084" y="6569284"/>
              <a:ext cx="70389" cy="128783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9C693093-F44C-4AF7-8565-38BF0EC750A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77894" y="6569284"/>
              <a:ext cx="115211" cy="130361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83C36CFC-0A28-4E5C-BEAB-B63CE60700F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77775" y="6569284"/>
              <a:ext cx="108898" cy="130361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45A3F9BB-BAC6-4065-B81D-9F3DF81635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3272" y="6563918"/>
              <a:ext cx="325115" cy="135727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2C0EF4D9-E299-4B39-8F2A-BD56CEC524B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94683" y="6569284"/>
              <a:ext cx="29671" cy="31249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51F9A586-3983-444B-A345-4A891295D74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03521" y="6576859"/>
              <a:ext cx="12626" cy="15151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0566660B-2EAC-47CE-944F-D039B1DF2E0F}"/>
              </a:ext>
            </a:extLst>
          </p:cNvPr>
          <p:cNvSpPr txBox="1"/>
          <p:nvPr userDrawn="1"/>
        </p:nvSpPr>
        <p:spPr bwMode="white">
          <a:xfrm flipH="1">
            <a:off x="2073593" y="6506318"/>
            <a:ext cx="1728888" cy="18669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Confidential   </a:t>
            </a:r>
            <a:r>
              <a:rPr lang="en-US" sz="8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│</a:t>
            </a:r>
            <a:r>
              <a:rPr lang="en-US" sz="8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 ©2021 VMware, Inc.</a:t>
            </a:r>
          </a:p>
        </p:txBody>
      </p:sp>
    </p:spTree>
    <p:extLst>
      <p:ext uri="{BB962C8B-B14F-4D97-AF65-F5344CB8AC3E}">
        <p14:creationId xmlns:p14="http://schemas.microsoft.com/office/powerpoint/2010/main" val="111529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c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77">
            <a:extLst>
              <a:ext uri="{FF2B5EF4-FFF2-40B4-BE49-F238E27FC236}">
                <a16:creationId xmlns:a16="http://schemas.microsoft.com/office/drawing/2014/main" id="{AD23688F-2550-4740-B5D6-C78F74FDE08D}"/>
              </a:ext>
            </a:extLst>
          </p:cNvPr>
          <p:cNvSpPr txBox="1"/>
          <p:nvPr userDrawn="1"/>
        </p:nvSpPr>
        <p:spPr>
          <a:xfrm>
            <a:off x="11490941" y="6388099"/>
            <a:ext cx="437990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 dirty="0"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C5A99F-0678-4DC4-A266-1AD031E9C8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One Line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EBF1472-E940-4CC7-B5D3-349346A425A8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2866" y="811830"/>
            <a:ext cx="10962687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04212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Aqua">
    <p:bg>
      <p:bgPr>
        <a:gradFill>
          <a:gsLst>
            <a:gs pos="22000">
              <a:schemeClr val="bg1"/>
            </a:gs>
            <a:gs pos="100000">
              <a:srgbClr val="0D66AC">
                <a:lumMod val="86000"/>
              </a:srgbClr>
            </a:gs>
          </a:gsLst>
          <a:lin ang="8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CB68143-A247-4F5B-9173-3D82D6706BFE}"/>
              </a:ext>
            </a:extLst>
          </p:cNvPr>
          <p:cNvSpPr/>
          <p:nvPr userDrawn="1"/>
        </p:nvSpPr>
        <p:spPr>
          <a:xfrm rot="2700000">
            <a:off x="1530975" y="-2580079"/>
            <a:ext cx="3206987" cy="9623529"/>
          </a:xfrm>
          <a:custGeom>
            <a:avLst/>
            <a:gdLst>
              <a:gd name="connsiteX0" fmla="*/ 3621 w 3204432"/>
              <a:gd name="connsiteY0" fmla="*/ 3200811 h 9623529"/>
              <a:gd name="connsiteX1" fmla="*/ 3204432 w 3204432"/>
              <a:gd name="connsiteY1" fmla="*/ 0 h 9623529"/>
              <a:gd name="connsiteX2" fmla="*/ 3204432 w 3204432"/>
              <a:gd name="connsiteY2" fmla="*/ 8389488 h 9623529"/>
              <a:gd name="connsiteX3" fmla="*/ 3197162 w 3204432"/>
              <a:gd name="connsiteY3" fmla="*/ 8389488 h 9623529"/>
              <a:gd name="connsiteX4" fmla="*/ 3201565 w 3204432"/>
              <a:gd name="connsiteY4" fmla="*/ 8393890 h 9623529"/>
              <a:gd name="connsiteX5" fmla="*/ 1971926 w 3204432"/>
              <a:gd name="connsiteY5" fmla="*/ 9623529 h 9623529"/>
              <a:gd name="connsiteX6" fmla="*/ 0 w 3204432"/>
              <a:gd name="connsiteY6" fmla="*/ 7651603 h 9623529"/>
              <a:gd name="connsiteX7" fmla="*/ 3621 w 3204432"/>
              <a:gd name="connsiteY7" fmla="*/ 7647982 h 9623529"/>
              <a:gd name="connsiteX8" fmla="*/ 3621 w 3204432"/>
              <a:gd name="connsiteY8" fmla="*/ 3200811 h 9623529"/>
              <a:gd name="connsiteX0" fmla="*/ 3621 w 3206055"/>
              <a:gd name="connsiteY0" fmla="*/ 3200811 h 9623529"/>
              <a:gd name="connsiteX1" fmla="*/ 3204432 w 3206055"/>
              <a:gd name="connsiteY1" fmla="*/ 0 h 9623529"/>
              <a:gd name="connsiteX2" fmla="*/ 3204432 w 3206055"/>
              <a:gd name="connsiteY2" fmla="*/ 8389488 h 9623529"/>
              <a:gd name="connsiteX3" fmla="*/ 3197162 w 3206055"/>
              <a:gd name="connsiteY3" fmla="*/ 8389488 h 9623529"/>
              <a:gd name="connsiteX4" fmla="*/ 3206055 w 3206055"/>
              <a:gd name="connsiteY4" fmla="*/ 9386208 h 9623529"/>
              <a:gd name="connsiteX5" fmla="*/ 1971926 w 3206055"/>
              <a:gd name="connsiteY5" fmla="*/ 9623529 h 9623529"/>
              <a:gd name="connsiteX6" fmla="*/ 0 w 3206055"/>
              <a:gd name="connsiteY6" fmla="*/ 7651603 h 9623529"/>
              <a:gd name="connsiteX7" fmla="*/ 3621 w 3206055"/>
              <a:gd name="connsiteY7" fmla="*/ 7647982 h 9623529"/>
              <a:gd name="connsiteX8" fmla="*/ 3621 w 3206055"/>
              <a:gd name="connsiteY8" fmla="*/ 3200811 h 9623529"/>
              <a:gd name="connsiteX0" fmla="*/ 3621 w 3206987"/>
              <a:gd name="connsiteY0" fmla="*/ 3200811 h 9623529"/>
              <a:gd name="connsiteX1" fmla="*/ 3204432 w 3206987"/>
              <a:gd name="connsiteY1" fmla="*/ 0 h 9623529"/>
              <a:gd name="connsiteX2" fmla="*/ 3204432 w 3206987"/>
              <a:gd name="connsiteY2" fmla="*/ 8389488 h 9623529"/>
              <a:gd name="connsiteX3" fmla="*/ 3206142 w 3206987"/>
              <a:gd name="connsiteY3" fmla="*/ 8407448 h 9623529"/>
              <a:gd name="connsiteX4" fmla="*/ 3206055 w 3206987"/>
              <a:gd name="connsiteY4" fmla="*/ 9386208 h 9623529"/>
              <a:gd name="connsiteX5" fmla="*/ 1971926 w 3206987"/>
              <a:gd name="connsiteY5" fmla="*/ 9623529 h 9623529"/>
              <a:gd name="connsiteX6" fmla="*/ 0 w 3206987"/>
              <a:gd name="connsiteY6" fmla="*/ 7651603 h 9623529"/>
              <a:gd name="connsiteX7" fmla="*/ 3621 w 3206987"/>
              <a:gd name="connsiteY7" fmla="*/ 7647982 h 9623529"/>
              <a:gd name="connsiteX8" fmla="*/ 3621 w 3206987"/>
              <a:gd name="connsiteY8" fmla="*/ 3200811 h 9623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6987" h="9623529">
                <a:moveTo>
                  <a:pt x="3621" y="3200811"/>
                </a:moveTo>
                <a:lnTo>
                  <a:pt x="3204432" y="0"/>
                </a:lnTo>
                <a:lnTo>
                  <a:pt x="3204432" y="8389488"/>
                </a:lnTo>
                <a:lnTo>
                  <a:pt x="3206142" y="8407448"/>
                </a:lnTo>
                <a:cubicBezTo>
                  <a:pt x="3209106" y="8739688"/>
                  <a:pt x="3203091" y="9053968"/>
                  <a:pt x="3206055" y="9386208"/>
                </a:cubicBezTo>
                <a:lnTo>
                  <a:pt x="1971926" y="9623529"/>
                </a:lnTo>
                <a:lnTo>
                  <a:pt x="0" y="7651603"/>
                </a:lnTo>
                <a:lnTo>
                  <a:pt x="3621" y="7647982"/>
                </a:lnTo>
                <a:lnTo>
                  <a:pt x="3621" y="3200811"/>
                </a:lnTo>
                <a:close/>
              </a:path>
            </a:pathLst>
          </a:custGeom>
          <a:gradFill>
            <a:gsLst>
              <a:gs pos="24000">
                <a:schemeClr val="accent3"/>
              </a:gs>
              <a:gs pos="87000">
                <a:srgbClr val="057AC2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65D9BB8-44B7-4046-A859-7B01AD84E349}"/>
              </a:ext>
            </a:extLst>
          </p:cNvPr>
          <p:cNvSpPr/>
          <p:nvPr userDrawn="1"/>
        </p:nvSpPr>
        <p:spPr>
          <a:xfrm rot="2700000">
            <a:off x="1632126" y="1230939"/>
            <a:ext cx="3535790" cy="7514148"/>
          </a:xfrm>
          <a:custGeom>
            <a:avLst/>
            <a:gdLst>
              <a:gd name="connsiteX0" fmla="*/ 0 w 3535790"/>
              <a:gd name="connsiteY0" fmla="*/ 0 h 7514148"/>
              <a:gd name="connsiteX1" fmla="*/ 3535790 w 3535790"/>
              <a:gd name="connsiteY1" fmla="*/ 0 h 7514148"/>
              <a:gd name="connsiteX2" fmla="*/ 3535790 w 3535790"/>
              <a:gd name="connsiteY2" fmla="*/ 4642648 h 7514148"/>
              <a:gd name="connsiteX3" fmla="*/ 706090 w 3535790"/>
              <a:gd name="connsiteY3" fmla="*/ 7514148 h 7514148"/>
              <a:gd name="connsiteX4" fmla="*/ 0 w 3535790"/>
              <a:gd name="connsiteY4" fmla="*/ 6808058 h 7514148"/>
              <a:gd name="connsiteX5" fmla="*/ 0 w 3535790"/>
              <a:gd name="connsiteY5" fmla="*/ 0 h 7514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35790" h="7514148">
                <a:moveTo>
                  <a:pt x="0" y="0"/>
                </a:moveTo>
                <a:lnTo>
                  <a:pt x="3535790" y="0"/>
                </a:lnTo>
                <a:lnTo>
                  <a:pt x="3535790" y="4642648"/>
                </a:lnTo>
                <a:lnTo>
                  <a:pt x="706090" y="7514148"/>
                </a:lnTo>
                <a:lnTo>
                  <a:pt x="0" y="680805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3000">
                <a:srgbClr val="00BAD6">
                  <a:alpha val="0"/>
                </a:srgbClr>
              </a:gs>
              <a:gs pos="1143">
                <a:schemeClr val="accent3">
                  <a:alpha val="0"/>
                </a:schemeClr>
              </a:gs>
              <a:gs pos="68000">
                <a:schemeClr val="accent1"/>
              </a:gs>
            </a:gsLst>
            <a:lin ang="4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92948" y="1582578"/>
            <a:ext cx="4996403" cy="1234440"/>
          </a:xfrm>
        </p:spPr>
        <p:txBody>
          <a:bodyPr wrap="square" anchor="b"/>
          <a:lstStyle>
            <a:lvl1pPr algn="l">
              <a:defRPr sz="4000" b="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8" name="Subtitle 2">
            <a:extLst>
              <a:ext uri="{FF2B5EF4-FFF2-40B4-BE49-F238E27FC236}">
                <a16:creationId xmlns:a16="http://schemas.microsoft.com/office/drawing/2014/main" id="{6EBAFA4D-7B92-4E38-8320-94F3BCA2E41C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6592948" y="2871216"/>
            <a:ext cx="5116452" cy="41640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EA43E1E-B208-4DC4-9D6A-01669D00DA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92948" y="4737425"/>
            <a:ext cx="3657600" cy="355601"/>
          </a:xfrm>
        </p:spPr>
        <p:txBody>
          <a:bodyPr anchor="b"/>
          <a:lstStyle>
            <a:lvl1pPr algn="l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29" name="Text Placeholder 6">
            <a:extLst>
              <a:ext uri="{FF2B5EF4-FFF2-40B4-BE49-F238E27FC236}">
                <a16:creationId xmlns:a16="http://schemas.microsoft.com/office/drawing/2014/main" id="{2111BB8B-7B37-4FB4-B2CD-984FE1C6C5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2948" y="5138745"/>
            <a:ext cx="3657600" cy="355601"/>
          </a:xfrm>
        </p:spPr>
        <p:txBody>
          <a:bodyPr/>
          <a:lstStyle>
            <a:lvl1pPr algn="l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Role / Division at VMware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68E7D54E-C753-48F7-AB43-C7A586277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2948" y="5494345"/>
            <a:ext cx="3657600" cy="265176"/>
          </a:xfrm>
        </p:spPr>
        <p:txBody>
          <a:bodyPr/>
          <a:lstStyle>
            <a:lvl1pPr algn="l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71B1726-E7C5-4C32-A22F-BB8C0CA833E9}"/>
              </a:ext>
            </a:extLst>
          </p:cNvPr>
          <p:cNvGrpSpPr/>
          <p:nvPr userDrawn="1"/>
        </p:nvGrpSpPr>
        <p:grpSpPr>
          <a:xfrm>
            <a:off x="608012" y="6445106"/>
            <a:ext cx="1184397" cy="186690"/>
            <a:chOff x="863272" y="6563918"/>
            <a:chExt cx="861082" cy="135727"/>
          </a:xfrm>
          <a:solidFill>
            <a:schemeClr val="tx2"/>
          </a:solidFill>
        </p:grpSpPr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0AEE4566-BDD0-43EB-8593-753B4AFC53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5963" y="6569284"/>
              <a:ext cx="181812" cy="128783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CDDDBBBD-2B47-4F32-9507-B47217AD31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09084" y="6569284"/>
              <a:ext cx="70389" cy="128783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9A63A2EB-B414-427C-8975-27B69B276D4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77894" y="6569284"/>
              <a:ext cx="115211" cy="130361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AFD0B14-399F-447F-BBDD-FF049C867FA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77775" y="6569284"/>
              <a:ext cx="108898" cy="130361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0778A2AC-9D1D-4FDB-973A-47DEA98860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3272" y="6563918"/>
              <a:ext cx="325115" cy="135727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52873CFF-17A0-467C-B061-5E3FD5E92C7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94683" y="6569284"/>
              <a:ext cx="29671" cy="31249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C351EEF9-CE8C-4948-8867-FDC697419BE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03521" y="6576859"/>
              <a:ext cx="12626" cy="15151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576FCBCF-AFA0-4D2E-AF64-919BFE9B44B8}"/>
              </a:ext>
            </a:extLst>
          </p:cNvPr>
          <p:cNvSpPr txBox="1"/>
          <p:nvPr userDrawn="1"/>
        </p:nvSpPr>
        <p:spPr bwMode="white">
          <a:xfrm flipH="1">
            <a:off x="2073593" y="6506318"/>
            <a:ext cx="1728888" cy="18669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Confidential   </a:t>
            </a: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│</a:t>
            </a:r>
            <a:r>
              <a:rPr lang="en-US" sz="80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 ©2021 VMware, Inc.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29416F8-1B20-4892-97FA-108F191A5885}"/>
                  </a:ext>
                </a:extLst>
              </p14:cNvPr>
              <p14:cNvContentPartPr/>
              <p14:nvPr userDrawn="1"/>
            </p14:nvContentPartPr>
            <p14:xfrm>
              <a:off x="9859593" y="4881179"/>
              <a:ext cx="240" cy="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29416F8-1B20-4892-97FA-108F191A588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55513" y="4877099"/>
                <a:ext cx="7920" cy="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591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c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87">
            <a:extLst>
              <a:ext uri="{FF2B5EF4-FFF2-40B4-BE49-F238E27FC236}">
                <a16:creationId xmlns:a16="http://schemas.microsoft.com/office/drawing/2014/main" id="{0AAF357F-A1D5-401D-94D2-9C67E6AEDA09}"/>
              </a:ext>
            </a:extLst>
          </p:cNvPr>
          <p:cNvSpPr txBox="1"/>
          <p:nvPr userDrawn="1"/>
        </p:nvSpPr>
        <p:spPr>
          <a:xfrm>
            <a:off x="11490941" y="6388099"/>
            <a:ext cx="437990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 dirty="0"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6ED71B-2619-4816-B753-5E850ED08F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One Line Title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B679D5C-AEFA-4052-96E3-7DF67D7C105A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2866" y="811830"/>
            <a:ext cx="10962687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3A73281-E5F0-4C3B-BE4E-A12D56CC100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2673" y="4269508"/>
            <a:ext cx="2286000" cy="1458912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defRPr sz="2400">
                <a:solidFill>
                  <a:schemeClr val="tx2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70078EAE-661A-4C72-917B-F0225239F68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79813" y="4269508"/>
            <a:ext cx="2286000" cy="1458912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defRPr sz="2400">
                <a:solidFill>
                  <a:schemeClr val="tx2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66D6B40-9CB0-4B56-A3E1-9A7F945F094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23013" y="4269508"/>
            <a:ext cx="2286000" cy="1458912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defRPr sz="2400">
                <a:solidFill>
                  <a:schemeClr val="tx2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16F5CA9C-E491-4F70-B6EE-A506410601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66213" y="4269508"/>
            <a:ext cx="2286000" cy="1458912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defRPr sz="2400">
                <a:solidFill>
                  <a:schemeClr val="tx2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4704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Ic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93">
            <a:extLst>
              <a:ext uri="{FF2B5EF4-FFF2-40B4-BE49-F238E27FC236}">
                <a16:creationId xmlns:a16="http://schemas.microsoft.com/office/drawing/2014/main" id="{0E19ACAF-9401-49DF-ACFF-2BA2129506AB}"/>
              </a:ext>
            </a:extLst>
          </p:cNvPr>
          <p:cNvSpPr txBox="1"/>
          <p:nvPr userDrawn="1"/>
        </p:nvSpPr>
        <p:spPr>
          <a:xfrm>
            <a:off x="11490941" y="6388099"/>
            <a:ext cx="437990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 dirty="0"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A8A47F-2243-412F-A1A8-FA8E3475F5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One Line Title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EEA64E97-C31D-49B1-B8E1-20E5F404F516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2866" y="811830"/>
            <a:ext cx="10962687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2E201879-B985-4ADE-8AD6-6C3E14CE0A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0850" y="4282873"/>
            <a:ext cx="1828800" cy="1458912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defRPr sz="2000">
                <a:solidFill>
                  <a:schemeClr val="tx2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 sz="16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9495BAAB-E860-4075-9DA3-ABA7C32D235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94013" y="4282873"/>
            <a:ext cx="1828800" cy="1458912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defRPr sz="2000">
                <a:solidFill>
                  <a:schemeClr val="tx2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 sz="16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62D3946B-F2F1-42AF-8E89-00761A7745D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85093" y="4282873"/>
            <a:ext cx="1828800" cy="1458912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defRPr sz="2000">
                <a:solidFill>
                  <a:schemeClr val="tx2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 sz="16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2F84664-2E68-46AE-AE2C-E8D2B6C9A1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70001" y="4282873"/>
            <a:ext cx="1828800" cy="1458912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defRPr sz="2000">
                <a:solidFill>
                  <a:schemeClr val="tx2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 sz="16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CDC9B65E-8BAA-4676-9F32-44EC3772D3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752013" y="4282873"/>
            <a:ext cx="1828800" cy="1458912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defRPr sz="2000">
                <a:solidFill>
                  <a:schemeClr val="tx2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 sz="16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3121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FC38F94-115E-4DBE-80BB-680CB172F9FB}"/>
              </a:ext>
            </a:extLst>
          </p:cNvPr>
          <p:cNvSpPr/>
          <p:nvPr userDrawn="1"/>
        </p:nvSpPr>
        <p:spPr>
          <a:xfrm rot="2700000">
            <a:off x="810400" y="-3656857"/>
            <a:ext cx="9864449" cy="13468141"/>
          </a:xfrm>
          <a:custGeom>
            <a:avLst/>
            <a:gdLst>
              <a:gd name="connsiteX0" fmla="*/ 0 w 9864449"/>
              <a:gd name="connsiteY0" fmla="*/ 7314461 h 13468141"/>
              <a:gd name="connsiteX1" fmla="*/ 7314462 w 9864449"/>
              <a:gd name="connsiteY1" fmla="*/ 0 h 13468141"/>
              <a:gd name="connsiteX2" fmla="*/ 9864449 w 9864449"/>
              <a:gd name="connsiteY2" fmla="*/ 2549987 h 13468141"/>
              <a:gd name="connsiteX3" fmla="*/ 9864449 w 9864449"/>
              <a:gd name="connsiteY3" fmla="*/ 7148688 h 13468141"/>
              <a:gd name="connsiteX4" fmla="*/ 3544996 w 9864449"/>
              <a:gd name="connsiteY4" fmla="*/ 13468141 h 13468141"/>
              <a:gd name="connsiteX5" fmla="*/ 0 w 9864449"/>
              <a:gd name="connsiteY5" fmla="*/ 9923145 h 13468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64449" h="13468141">
                <a:moveTo>
                  <a:pt x="0" y="7314461"/>
                </a:moveTo>
                <a:lnTo>
                  <a:pt x="7314462" y="0"/>
                </a:lnTo>
                <a:lnTo>
                  <a:pt x="9864449" y="2549987"/>
                </a:lnTo>
                <a:lnTo>
                  <a:pt x="9864449" y="7148688"/>
                </a:lnTo>
                <a:lnTo>
                  <a:pt x="3544996" y="13468141"/>
                </a:lnTo>
                <a:lnTo>
                  <a:pt x="0" y="9923145"/>
                </a:lnTo>
                <a:close/>
              </a:path>
            </a:pathLst>
          </a:custGeom>
          <a:gradFill>
            <a:gsLst>
              <a:gs pos="0">
                <a:schemeClr val="bg1">
                  <a:alpha val="76000"/>
                  <a:lumMod val="82000"/>
                </a:schemeClr>
              </a:gs>
              <a:gs pos="89000">
                <a:schemeClr val="accent2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863" name="Text Placeholder 862">
            <a:extLst>
              <a:ext uri="{FF2B5EF4-FFF2-40B4-BE49-F238E27FC236}">
                <a16:creationId xmlns:a16="http://schemas.microsoft.com/office/drawing/2014/main" id="{806A8161-3A3C-4E8C-98F0-AD01607CDA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013" y="2057400"/>
            <a:ext cx="5943599" cy="2285999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defRPr sz="3600"/>
            </a:lvl1pPr>
            <a:lvl2pPr marL="273050" indent="0"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12" name="TextBox 1511">
            <a:extLst>
              <a:ext uri="{FF2B5EF4-FFF2-40B4-BE49-F238E27FC236}">
                <a16:creationId xmlns:a16="http://schemas.microsoft.com/office/drawing/2014/main" id="{6C78DB77-69E8-414D-8309-EC1F1C8DCA8E}"/>
              </a:ext>
            </a:extLst>
          </p:cNvPr>
          <p:cNvSpPr txBox="1"/>
          <p:nvPr/>
        </p:nvSpPr>
        <p:spPr>
          <a:xfrm>
            <a:off x="11490941" y="6388099"/>
            <a:ext cx="437990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 dirty="0">
              <a:latin typeface="+mj-lt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DA08A2D-0A8A-41FD-AA58-0A072FFF329F}"/>
              </a:ext>
            </a:extLst>
          </p:cNvPr>
          <p:cNvGrpSpPr/>
          <p:nvPr userDrawn="1"/>
        </p:nvGrpSpPr>
        <p:grpSpPr>
          <a:xfrm>
            <a:off x="608012" y="6445106"/>
            <a:ext cx="1184397" cy="186690"/>
            <a:chOff x="863272" y="6563918"/>
            <a:chExt cx="861082" cy="135727"/>
          </a:xfrm>
          <a:solidFill>
            <a:schemeClr val="tx2"/>
          </a:solidFill>
        </p:grpSpPr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3596DD11-914A-4FCB-BD5A-B452681B61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5963" y="6569284"/>
              <a:ext cx="181812" cy="128783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baseline="0" dirty="0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22938A5-2D76-46C8-B7C1-3F77D5812E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09084" y="6569284"/>
              <a:ext cx="70389" cy="128783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baseline="0" dirty="0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D6EDDC02-7874-477D-8151-D0B193E894D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77894" y="6569284"/>
              <a:ext cx="115211" cy="130361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baseline="0" dirty="0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11497605-B9F0-499D-9BAD-CAD4DF264DD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77775" y="6569284"/>
              <a:ext cx="108898" cy="130361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baseline="0" dirty="0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87A173DB-972A-49CD-B107-F84916A5F7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3272" y="6563918"/>
              <a:ext cx="325115" cy="135727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baseline="0" dirty="0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A7E256D-662E-4F46-945F-75B84B1B314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94683" y="6569284"/>
              <a:ext cx="29671" cy="31249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baseline="0" dirty="0"/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745AE183-7E5A-47CA-8BC0-5071F1977EE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03521" y="6576859"/>
              <a:ext cx="12626" cy="15151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baseline="0" dirty="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C494915-7365-4D9B-82B2-73349D47E724}"/>
              </a:ext>
            </a:extLst>
          </p:cNvPr>
          <p:cNvSpPr txBox="1"/>
          <p:nvPr userDrawn="1"/>
        </p:nvSpPr>
        <p:spPr bwMode="white">
          <a:xfrm flipH="1">
            <a:off x="2073593" y="6506318"/>
            <a:ext cx="1728888" cy="18669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Confidential</a:t>
            </a:r>
            <a:r>
              <a:rPr lang="en-US" sz="8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80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  <a:t> │  </a:t>
            </a:r>
            <a:r>
              <a:rPr lang="en-US" sz="8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©2021 VMware, Inc.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5E11EA0-C34E-47CC-A1C4-C041612819E2}"/>
              </a:ext>
            </a:extLst>
          </p:cNvPr>
          <p:cNvSpPr/>
          <p:nvPr userDrawn="1"/>
        </p:nvSpPr>
        <p:spPr>
          <a:xfrm rot="2700000">
            <a:off x="9037252" y="3334944"/>
            <a:ext cx="970552" cy="4540137"/>
          </a:xfrm>
          <a:custGeom>
            <a:avLst/>
            <a:gdLst>
              <a:gd name="connsiteX0" fmla="*/ 1 w 970552"/>
              <a:gd name="connsiteY0" fmla="*/ 970551 h 4540137"/>
              <a:gd name="connsiteX1" fmla="*/ 970552 w 970552"/>
              <a:gd name="connsiteY1" fmla="*/ 0 h 4540137"/>
              <a:gd name="connsiteX2" fmla="*/ 970552 w 970552"/>
              <a:gd name="connsiteY2" fmla="*/ 3569585 h 4540137"/>
              <a:gd name="connsiteX3" fmla="*/ 0 w 970552"/>
              <a:gd name="connsiteY3" fmla="*/ 4540137 h 4540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552" h="4540137">
                <a:moveTo>
                  <a:pt x="1" y="970551"/>
                </a:moveTo>
                <a:lnTo>
                  <a:pt x="970552" y="0"/>
                </a:lnTo>
                <a:lnTo>
                  <a:pt x="970552" y="3569585"/>
                </a:lnTo>
                <a:lnTo>
                  <a:pt x="0" y="4540137"/>
                </a:lnTo>
                <a:close/>
              </a:path>
            </a:pathLst>
          </a:custGeom>
          <a:gradFill>
            <a:gsLst>
              <a:gs pos="24000">
                <a:schemeClr val="accent4"/>
              </a:gs>
              <a:gs pos="87000">
                <a:schemeClr val="accent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58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–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AA04BF1-028D-4BDA-A4B7-2EF92A074224}"/>
              </a:ext>
            </a:extLst>
          </p:cNvPr>
          <p:cNvSpPr/>
          <p:nvPr userDrawn="1"/>
        </p:nvSpPr>
        <p:spPr>
          <a:xfrm rot="2700000">
            <a:off x="810400" y="-3656857"/>
            <a:ext cx="9864449" cy="13468141"/>
          </a:xfrm>
          <a:custGeom>
            <a:avLst/>
            <a:gdLst>
              <a:gd name="connsiteX0" fmla="*/ 0 w 9864449"/>
              <a:gd name="connsiteY0" fmla="*/ 7314461 h 13468141"/>
              <a:gd name="connsiteX1" fmla="*/ 7314462 w 9864449"/>
              <a:gd name="connsiteY1" fmla="*/ 0 h 13468141"/>
              <a:gd name="connsiteX2" fmla="*/ 9864449 w 9864449"/>
              <a:gd name="connsiteY2" fmla="*/ 2549987 h 13468141"/>
              <a:gd name="connsiteX3" fmla="*/ 9864449 w 9864449"/>
              <a:gd name="connsiteY3" fmla="*/ 7148688 h 13468141"/>
              <a:gd name="connsiteX4" fmla="*/ 3544996 w 9864449"/>
              <a:gd name="connsiteY4" fmla="*/ 13468141 h 13468141"/>
              <a:gd name="connsiteX5" fmla="*/ 0 w 9864449"/>
              <a:gd name="connsiteY5" fmla="*/ 9923145 h 13468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64449" h="13468141">
                <a:moveTo>
                  <a:pt x="0" y="7314461"/>
                </a:moveTo>
                <a:lnTo>
                  <a:pt x="7314462" y="0"/>
                </a:lnTo>
                <a:lnTo>
                  <a:pt x="9864449" y="2549987"/>
                </a:lnTo>
                <a:lnTo>
                  <a:pt x="9864449" y="7148688"/>
                </a:lnTo>
                <a:lnTo>
                  <a:pt x="3544996" y="13468141"/>
                </a:lnTo>
                <a:lnTo>
                  <a:pt x="0" y="9923145"/>
                </a:lnTo>
                <a:close/>
              </a:path>
            </a:pathLst>
          </a:custGeom>
          <a:gradFill>
            <a:gsLst>
              <a:gs pos="0">
                <a:schemeClr val="bg1">
                  <a:alpha val="76000"/>
                  <a:lumMod val="82000"/>
                </a:schemeClr>
              </a:gs>
              <a:gs pos="89000">
                <a:schemeClr val="accent2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73426A1-35AB-43B6-9A41-2142ACF3ACC4}"/>
              </a:ext>
            </a:extLst>
          </p:cNvPr>
          <p:cNvSpPr/>
          <p:nvPr userDrawn="1"/>
        </p:nvSpPr>
        <p:spPr>
          <a:xfrm rot="2700000">
            <a:off x="9037252" y="3334944"/>
            <a:ext cx="970552" cy="4540137"/>
          </a:xfrm>
          <a:custGeom>
            <a:avLst/>
            <a:gdLst>
              <a:gd name="connsiteX0" fmla="*/ 1 w 970552"/>
              <a:gd name="connsiteY0" fmla="*/ 970551 h 4540137"/>
              <a:gd name="connsiteX1" fmla="*/ 970552 w 970552"/>
              <a:gd name="connsiteY1" fmla="*/ 0 h 4540137"/>
              <a:gd name="connsiteX2" fmla="*/ 970552 w 970552"/>
              <a:gd name="connsiteY2" fmla="*/ 3569585 h 4540137"/>
              <a:gd name="connsiteX3" fmla="*/ 0 w 970552"/>
              <a:gd name="connsiteY3" fmla="*/ 4540137 h 4540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552" h="4540137">
                <a:moveTo>
                  <a:pt x="1" y="970551"/>
                </a:moveTo>
                <a:lnTo>
                  <a:pt x="970552" y="0"/>
                </a:lnTo>
                <a:lnTo>
                  <a:pt x="970552" y="3569585"/>
                </a:lnTo>
                <a:lnTo>
                  <a:pt x="0" y="4540137"/>
                </a:lnTo>
                <a:close/>
              </a:path>
            </a:pathLst>
          </a:custGeom>
          <a:gradFill>
            <a:gsLst>
              <a:gs pos="24000">
                <a:srgbClr val="7F35AB"/>
              </a:gs>
              <a:gs pos="87000">
                <a:srgbClr val="264088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863" name="Text Placeholder 862">
            <a:extLst>
              <a:ext uri="{FF2B5EF4-FFF2-40B4-BE49-F238E27FC236}">
                <a16:creationId xmlns:a16="http://schemas.microsoft.com/office/drawing/2014/main" id="{806A8161-3A3C-4E8C-98F0-AD01607CDA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013" y="2057400"/>
            <a:ext cx="5943599" cy="2285999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defRPr sz="3600"/>
            </a:lvl1pPr>
            <a:lvl2pPr marL="273050" indent="0"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12" name="TextBox 1511">
            <a:extLst>
              <a:ext uri="{FF2B5EF4-FFF2-40B4-BE49-F238E27FC236}">
                <a16:creationId xmlns:a16="http://schemas.microsoft.com/office/drawing/2014/main" id="{6C78DB77-69E8-414D-8309-EC1F1C8DCA8E}"/>
              </a:ext>
            </a:extLst>
          </p:cNvPr>
          <p:cNvSpPr txBox="1"/>
          <p:nvPr/>
        </p:nvSpPr>
        <p:spPr>
          <a:xfrm>
            <a:off x="11490941" y="6388099"/>
            <a:ext cx="437990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 dirty="0">
              <a:latin typeface="+mj-lt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DA08A2D-0A8A-41FD-AA58-0A072FFF329F}"/>
              </a:ext>
            </a:extLst>
          </p:cNvPr>
          <p:cNvGrpSpPr/>
          <p:nvPr userDrawn="1"/>
        </p:nvGrpSpPr>
        <p:grpSpPr>
          <a:xfrm>
            <a:off x="608012" y="6445106"/>
            <a:ext cx="1184397" cy="186690"/>
            <a:chOff x="863272" y="6563918"/>
            <a:chExt cx="861082" cy="135727"/>
          </a:xfrm>
          <a:solidFill>
            <a:schemeClr val="tx2"/>
          </a:solidFill>
        </p:grpSpPr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3596DD11-914A-4FCB-BD5A-B452681B61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5963" y="6569284"/>
              <a:ext cx="181812" cy="128783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baseline="0" dirty="0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22938A5-2D76-46C8-B7C1-3F77D5812E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09084" y="6569284"/>
              <a:ext cx="70389" cy="128783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baseline="0" dirty="0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D6EDDC02-7874-477D-8151-D0B193E894D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77894" y="6569284"/>
              <a:ext cx="115211" cy="130361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baseline="0" dirty="0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11497605-B9F0-499D-9BAD-CAD4DF264DD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77775" y="6569284"/>
              <a:ext cx="108898" cy="130361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baseline="0" dirty="0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87A173DB-972A-49CD-B107-F84916A5F7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3272" y="6563918"/>
              <a:ext cx="325115" cy="135727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baseline="0" dirty="0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A7E256D-662E-4F46-945F-75B84B1B314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94683" y="6569284"/>
              <a:ext cx="29671" cy="31249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baseline="0" dirty="0"/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745AE183-7E5A-47CA-8BC0-5071F1977EE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03521" y="6576859"/>
              <a:ext cx="12626" cy="15151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baseline="0" dirty="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C494915-7365-4D9B-82B2-73349D47E724}"/>
              </a:ext>
            </a:extLst>
          </p:cNvPr>
          <p:cNvSpPr txBox="1"/>
          <p:nvPr userDrawn="1"/>
        </p:nvSpPr>
        <p:spPr bwMode="white">
          <a:xfrm flipH="1">
            <a:off x="2073593" y="6506318"/>
            <a:ext cx="1728888" cy="18669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Confidential</a:t>
            </a:r>
            <a:r>
              <a:rPr lang="en-US" sz="8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80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  <a:t> │  </a:t>
            </a:r>
            <a:r>
              <a:rPr lang="en-US" sz="8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©2021 VMware, Inc.</a:t>
            </a:r>
          </a:p>
        </p:txBody>
      </p:sp>
    </p:spTree>
    <p:extLst>
      <p:ext uri="{BB962C8B-B14F-4D97-AF65-F5344CB8AC3E}">
        <p14:creationId xmlns:p14="http://schemas.microsoft.com/office/powerpoint/2010/main" val="241401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9A14F3E-8802-40CC-94BC-F7A8969E93E3}"/>
              </a:ext>
            </a:extLst>
          </p:cNvPr>
          <p:cNvSpPr/>
          <p:nvPr userDrawn="1"/>
        </p:nvSpPr>
        <p:spPr>
          <a:xfrm rot="2700000">
            <a:off x="810400" y="-3656857"/>
            <a:ext cx="9864449" cy="13468141"/>
          </a:xfrm>
          <a:custGeom>
            <a:avLst/>
            <a:gdLst>
              <a:gd name="connsiteX0" fmla="*/ 0 w 9864449"/>
              <a:gd name="connsiteY0" fmla="*/ 7314461 h 13468141"/>
              <a:gd name="connsiteX1" fmla="*/ 7314462 w 9864449"/>
              <a:gd name="connsiteY1" fmla="*/ 0 h 13468141"/>
              <a:gd name="connsiteX2" fmla="*/ 9864449 w 9864449"/>
              <a:gd name="connsiteY2" fmla="*/ 2549987 h 13468141"/>
              <a:gd name="connsiteX3" fmla="*/ 9864449 w 9864449"/>
              <a:gd name="connsiteY3" fmla="*/ 7148688 h 13468141"/>
              <a:gd name="connsiteX4" fmla="*/ 3544996 w 9864449"/>
              <a:gd name="connsiteY4" fmla="*/ 13468141 h 13468141"/>
              <a:gd name="connsiteX5" fmla="*/ 0 w 9864449"/>
              <a:gd name="connsiteY5" fmla="*/ 9923145 h 13468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64449" h="13468141">
                <a:moveTo>
                  <a:pt x="0" y="7314461"/>
                </a:moveTo>
                <a:lnTo>
                  <a:pt x="7314462" y="0"/>
                </a:lnTo>
                <a:lnTo>
                  <a:pt x="9864449" y="2549987"/>
                </a:lnTo>
                <a:lnTo>
                  <a:pt x="9864449" y="7148688"/>
                </a:lnTo>
                <a:lnTo>
                  <a:pt x="3544996" y="13468141"/>
                </a:lnTo>
                <a:lnTo>
                  <a:pt x="0" y="9923145"/>
                </a:lnTo>
                <a:close/>
              </a:path>
            </a:pathLst>
          </a:custGeom>
          <a:gradFill>
            <a:gsLst>
              <a:gs pos="0">
                <a:schemeClr val="bg1">
                  <a:alpha val="76000"/>
                  <a:lumMod val="57000"/>
                </a:schemeClr>
              </a:gs>
              <a:gs pos="89000">
                <a:schemeClr val="accent2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CD52C01-87CF-4DAA-AF73-217E439433CA}"/>
              </a:ext>
            </a:extLst>
          </p:cNvPr>
          <p:cNvSpPr/>
          <p:nvPr userDrawn="1"/>
        </p:nvSpPr>
        <p:spPr>
          <a:xfrm rot="2700000">
            <a:off x="9037252" y="3334944"/>
            <a:ext cx="970552" cy="4540137"/>
          </a:xfrm>
          <a:custGeom>
            <a:avLst/>
            <a:gdLst>
              <a:gd name="connsiteX0" fmla="*/ 1 w 970552"/>
              <a:gd name="connsiteY0" fmla="*/ 970551 h 4540137"/>
              <a:gd name="connsiteX1" fmla="*/ 970552 w 970552"/>
              <a:gd name="connsiteY1" fmla="*/ 0 h 4540137"/>
              <a:gd name="connsiteX2" fmla="*/ 970552 w 970552"/>
              <a:gd name="connsiteY2" fmla="*/ 3569585 h 4540137"/>
              <a:gd name="connsiteX3" fmla="*/ 0 w 970552"/>
              <a:gd name="connsiteY3" fmla="*/ 4540137 h 4540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552" h="4540137">
                <a:moveTo>
                  <a:pt x="1" y="970551"/>
                </a:moveTo>
                <a:lnTo>
                  <a:pt x="970552" y="0"/>
                </a:lnTo>
                <a:lnTo>
                  <a:pt x="970552" y="3569585"/>
                </a:lnTo>
                <a:lnTo>
                  <a:pt x="0" y="4540137"/>
                </a:lnTo>
                <a:close/>
              </a:path>
            </a:pathLst>
          </a:custGeom>
          <a:gradFill>
            <a:gsLst>
              <a:gs pos="24000">
                <a:schemeClr val="accent3"/>
              </a:gs>
              <a:gs pos="87000">
                <a:schemeClr val="accent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863" name="Text Placeholder 862">
            <a:extLst>
              <a:ext uri="{FF2B5EF4-FFF2-40B4-BE49-F238E27FC236}">
                <a16:creationId xmlns:a16="http://schemas.microsoft.com/office/drawing/2014/main" id="{806A8161-3A3C-4E8C-98F0-AD01607CDA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013" y="2057400"/>
            <a:ext cx="5943599" cy="2285999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defRPr sz="3600"/>
            </a:lvl1pPr>
            <a:lvl2pPr marL="273050" indent="0"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12" name="TextBox 1511">
            <a:extLst>
              <a:ext uri="{FF2B5EF4-FFF2-40B4-BE49-F238E27FC236}">
                <a16:creationId xmlns:a16="http://schemas.microsoft.com/office/drawing/2014/main" id="{6C78DB77-69E8-414D-8309-EC1F1C8DCA8E}"/>
              </a:ext>
            </a:extLst>
          </p:cNvPr>
          <p:cNvSpPr txBox="1"/>
          <p:nvPr/>
        </p:nvSpPr>
        <p:spPr>
          <a:xfrm>
            <a:off x="11490941" y="6388099"/>
            <a:ext cx="437990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 dirty="0">
              <a:latin typeface="+mj-lt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DA08A2D-0A8A-41FD-AA58-0A072FFF329F}"/>
              </a:ext>
            </a:extLst>
          </p:cNvPr>
          <p:cNvGrpSpPr/>
          <p:nvPr userDrawn="1"/>
        </p:nvGrpSpPr>
        <p:grpSpPr>
          <a:xfrm>
            <a:off x="608012" y="6445106"/>
            <a:ext cx="1184397" cy="186690"/>
            <a:chOff x="863272" y="6563918"/>
            <a:chExt cx="861082" cy="135727"/>
          </a:xfrm>
          <a:solidFill>
            <a:schemeClr val="tx2"/>
          </a:solidFill>
        </p:grpSpPr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3596DD11-914A-4FCB-BD5A-B452681B61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5963" y="6569284"/>
              <a:ext cx="181812" cy="128783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baseline="0" dirty="0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22938A5-2D76-46C8-B7C1-3F77D5812E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09084" y="6569284"/>
              <a:ext cx="70389" cy="128783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baseline="0" dirty="0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D6EDDC02-7874-477D-8151-D0B193E894D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77894" y="6569284"/>
              <a:ext cx="115211" cy="130361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baseline="0" dirty="0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11497605-B9F0-499D-9BAD-CAD4DF264DD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77775" y="6569284"/>
              <a:ext cx="108898" cy="130361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baseline="0" dirty="0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87A173DB-972A-49CD-B107-F84916A5F7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3272" y="6563918"/>
              <a:ext cx="325115" cy="135727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baseline="0" dirty="0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A7E256D-662E-4F46-945F-75B84B1B314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94683" y="6569284"/>
              <a:ext cx="29671" cy="31249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baseline="0" dirty="0"/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745AE183-7E5A-47CA-8BC0-5071F1977EE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03521" y="6576859"/>
              <a:ext cx="12626" cy="15151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baseline="0" dirty="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C494915-7365-4D9B-82B2-73349D47E724}"/>
              </a:ext>
            </a:extLst>
          </p:cNvPr>
          <p:cNvSpPr txBox="1"/>
          <p:nvPr userDrawn="1"/>
        </p:nvSpPr>
        <p:spPr bwMode="white">
          <a:xfrm flipH="1">
            <a:off x="2073593" y="6506318"/>
            <a:ext cx="1728888" cy="18669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Confidential</a:t>
            </a:r>
            <a:r>
              <a:rPr lang="en-US" sz="8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80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  <a:t> │  </a:t>
            </a:r>
            <a:r>
              <a:rPr lang="en-US" sz="8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©2021 VMware, Inc.</a:t>
            </a:r>
          </a:p>
        </p:txBody>
      </p:sp>
    </p:spTree>
    <p:extLst>
      <p:ext uri="{BB962C8B-B14F-4D97-AF65-F5344CB8AC3E}">
        <p14:creationId xmlns:p14="http://schemas.microsoft.com/office/powerpoint/2010/main" val="254321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with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3BAE82B-F177-4DB8-83F4-180BF049AA2B}"/>
              </a:ext>
            </a:extLst>
          </p:cNvPr>
          <p:cNvSpPr/>
          <p:nvPr userDrawn="1"/>
        </p:nvSpPr>
        <p:spPr>
          <a:xfrm>
            <a:off x="5379720" y="-52904"/>
            <a:ext cx="6809966" cy="6821367"/>
          </a:xfrm>
          <a:custGeom>
            <a:avLst/>
            <a:gdLst>
              <a:gd name="connsiteX0" fmla="*/ 6845677 w 6846538"/>
              <a:gd name="connsiteY0" fmla="*/ 4820854 h 6858000"/>
              <a:gd name="connsiteX1" fmla="*/ 4811938 w 6846538"/>
              <a:gd name="connsiteY1" fmla="*/ 6857998 h 6858000"/>
              <a:gd name="connsiteX2" fmla="*/ 6845677 w 6846538"/>
              <a:gd name="connsiteY2" fmla="*/ 6857998 h 6858000"/>
              <a:gd name="connsiteX3" fmla="*/ 6846538 w 6846538"/>
              <a:gd name="connsiteY3" fmla="*/ 0 h 6858000"/>
              <a:gd name="connsiteX4" fmla="*/ 6846538 w 6846538"/>
              <a:gd name="connsiteY4" fmla="*/ 6858000 h 6858000"/>
              <a:gd name="connsiteX5" fmla="*/ 0 w 6846538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46538" h="6858000">
                <a:moveTo>
                  <a:pt x="6845677" y="4820854"/>
                </a:moveTo>
                <a:lnTo>
                  <a:pt x="4811938" y="6857998"/>
                </a:lnTo>
                <a:lnTo>
                  <a:pt x="6845677" y="6857998"/>
                </a:lnTo>
                <a:close/>
                <a:moveTo>
                  <a:pt x="6846538" y="0"/>
                </a:moveTo>
                <a:lnTo>
                  <a:pt x="6846538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0000">
                <a:schemeClr val="bg1">
                  <a:alpha val="76000"/>
                  <a:lumMod val="82000"/>
                </a:schemeClr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774" name="TextBox 773">
            <a:extLst>
              <a:ext uri="{FF2B5EF4-FFF2-40B4-BE49-F238E27FC236}">
                <a16:creationId xmlns:a16="http://schemas.microsoft.com/office/drawing/2014/main" id="{BC2C04F8-C4D0-4DA4-8689-3A3303F0660F}"/>
              </a:ext>
            </a:extLst>
          </p:cNvPr>
          <p:cNvSpPr txBox="1"/>
          <p:nvPr userDrawn="1"/>
        </p:nvSpPr>
        <p:spPr>
          <a:xfrm>
            <a:off x="11490941" y="6388099"/>
            <a:ext cx="437990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 dirty="0">
              <a:latin typeface="+mj-lt"/>
            </a:endParaRPr>
          </a:p>
        </p:txBody>
      </p:sp>
      <p:sp>
        <p:nvSpPr>
          <p:cNvPr id="2147" name="Oval 2146">
            <a:extLst>
              <a:ext uri="{FF2B5EF4-FFF2-40B4-BE49-F238E27FC236}">
                <a16:creationId xmlns:a16="http://schemas.microsoft.com/office/drawing/2014/main" id="{FDDA58E5-A99B-48C0-A6B7-6BAE32E46F62}"/>
              </a:ext>
            </a:extLst>
          </p:cNvPr>
          <p:cNvSpPr/>
          <p:nvPr userDrawn="1"/>
        </p:nvSpPr>
        <p:spPr bwMode="gray">
          <a:xfrm>
            <a:off x="7273815" y="1515193"/>
            <a:ext cx="3735912" cy="3735912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bg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325" lvl="0" algn="ctr">
              <a:spcAft>
                <a:spcPts val="800"/>
              </a:spcAft>
            </a:pPr>
            <a:endParaRPr lang="en-US" sz="1400" kern="0" dirty="0"/>
          </a:p>
        </p:txBody>
      </p:sp>
      <p:sp>
        <p:nvSpPr>
          <p:cNvPr id="18" name="Text Placeholder 862">
            <a:extLst>
              <a:ext uri="{FF2B5EF4-FFF2-40B4-BE49-F238E27FC236}">
                <a16:creationId xmlns:a16="http://schemas.microsoft.com/office/drawing/2014/main" id="{E56855D3-D3B3-4208-ADBF-9790190F0A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014" y="2514600"/>
            <a:ext cx="5485844" cy="1828799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defRPr sz="3600"/>
            </a:lvl1pPr>
            <a:lvl2pPr marL="273050" indent="0"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092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with Icon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3BAE82B-F177-4DB8-83F4-180BF049AA2B}"/>
              </a:ext>
            </a:extLst>
          </p:cNvPr>
          <p:cNvSpPr/>
          <p:nvPr userDrawn="1"/>
        </p:nvSpPr>
        <p:spPr>
          <a:xfrm>
            <a:off x="5379720" y="-52904"/>
            <a:ext cx="6809966" cy="6821367"/>
          </a:xfrm>
          <a:custGeom>
            <a:avLst/>
            <a:gdLst>
              <a:gd name="connsiteX0" fmla="*/ 6845677 w 6846538"/>
              <a:gd name="connsiteY0" fmla="*/ 4820854 h 6858000"/>
              <a:gd name="connsiteX1" fmla="*/ 4811938 w 6846538"/>
              <a:gd name="connsiteY1" fmla="*/ 6857998 h 6858000"/>
              <a:gd name="connsiteX2" fmla="*/ 6845677 w 6846538"/>
              <a:gd name="connsiteY2" fmla="*/ 6857998 h 6858000"/>
              <a:gd name="connsiteX3" fmla="*/ 6846538 w 6846538"/>
              <a:gd name="connsiteY3" fmla="*/ 0 h 6858000"/>
              <a:gd name="connsiteX4" fmla="*/ 6846538 w 6846538"/>
              <a:gd name="connsiteY4" fmla="*/ 6858000 h 6858000"/>
              <a:gd name="connsiteX5" fmla="*/ 0 w 6846538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46538" h="6858000">
                <a:moveTo>
                  <a:pt x="6845677" y="4820854"/>
                </a:moveTo>
                <a:lnTo>
                  <a:pt x="4811938" y="6857998"/>
                </a:lnTo>
                <a:lnTo>
                  <a:pt x="6845677" y="6857998"/>
                </a:lnTo>
                <a:close/>
                <a:moveTo>
                  <a:pt x="6846538" y="0"/>
                </a:moveTo>
                <a:lnTo>
                  <a:pt x="6846538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0000">
                <a:schemeClr val="bg1">
                  <a:alpha val="76000"/>
                  <a:lumMod val="82000"/>
                </a:schemeClr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774" name="TextBox 773">
            <a:extLst>
              <a:ext uri="{FF2B5EF4-FFF2-40B4-BE49-F238E27FC236}">
                <a16:creationId xmlns:a16="http://schemas.microsoft.com/office/drawing/2014/main" id="{BC2C04F8-C4D0-4DA4-8689-3A3303F0660F}"/>
              </a:ext>
            </a:extLst>
          </p:cNvPr>
          <p:cNvSpPr txBox="1"/>
          <p:nvPr userDrawn="1"/>
        </p:nvSpPr>
        <p:spPr>
          <a:xfrm>
            <a:off x="11490941" y="6388099"/>
            <a:ext cx="437990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 dirty="0">
              <a:latin typeface="+mj-lt"/>
            </a:endParaRPr>
          </a:p>
        </p:txBody>
      </p:sp>
      <p:sp>
        <p:nvSpPr>
          <p:cNvPr id="2147" name="Oval 2146">
            <a:extLst>
              <a:ext uri="{FF2B5EF4-FFF2-40B4-BE49-F238E27FC236}">
                <a16:creationId xmlns:a16="http://schemas.microsoft.com/office/drawing/2014/main" id="{FDDA58E5-A99B-48C0-A6B7-6BAE32E46F62}"/>
              </a:ext>
            </a:extLst>
          </p:cNvPr>
          <p:cNvSpPr/>
          <p:nvPr userDrawn="1"/>
        </p:nvSpPr>
        <p:spPr bwMode="gray">
          <a:xfrm rot="10800000">
            <a:off x="7273815" y="1515193"/>
            <a:ext cx="3735912" cy="3735912"/>
          </a:xfrm>
          <a:prstGeom prst="ellipse">
            <a:avLst/>
          </a:prstGeom>
          <a:solidFill>
            <a:schemeClr val="accent4"/>
          </a:solidFill>
          <a:ln w="76200">
            <a:solidFill>
              <a:schemeClr val="bg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325" lvl="0" algn="ctr">
              <a:spcAft>
                <a:spcPts val="800"/>
              </a:spcAft>
            </a:pPr>
            <a:endParaRPr lang="en-US" sz="1400" kern="0" dirty="0"/>
          </a:p>
        </p:txBody>
      </p:sp>
      <p:sp>
        <p:nvSpPr>
          <p:cNvPr id="18" name="Text Placeholder 862">
            <a:extLst>
              <a:ext uri="{FF2B5EF4-FFF2-40B4-BE49-F238E27FC236}">
                <a16:creationId xmlns:a16="http://schemas.microsoft.com/office/drawing/2014/main" id="{E56855D3-D3B3-4208-ADBF-9790190F0A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014" y="2514600"/>
            <a:ext cx="5485844" cy="1828799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defRPr sz="3600"/>
            </a:lvl1pPr>
            <a:lvl2pPr marL="273050" indent="0"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31293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with Icon –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3BAE82B-F177-4DB8-83F4-180BF049AA2B}"/>
              </a:ext>
            </a:extLst>
          </p:cNvPr>
          <p:cNvSpPr/>
          <p:nvPr userDrawn="1"/>
        </p:nvSpPr>
        <p:spPr>
          <a:xfrm>
            <a:off x="5379720" y="-52904"/>
            <a:ext cx="6809966" cy="6821367"/>
          </a:xfrm>
          <a:custGeom>
            <a:avLst/>
            <a:gdLst>
              <a:gd name="connsiteX0" fmla="*/ 6845677 w 6846538"/>
              <a:gd name="connsiteY0" fmla="*/ 4820854 h 6858000"/>
              <a:gd name="connsiteX1" fmla="*/ 4811938 w 6846538"/>
              <a:gd name="connsiteY1" fmla="*/ 6857998 h 6858000"/>
              <a:gd name="connsiteX2" fmla="*/ 6845677 w 6846538"/>
              <a:gd name="connsiteY2" fmla="*/ 6857998 h 6858000"/>
              <a:gd name="connsiteX3" fmla="*/ 6846538 w 6846538"/>
              <a:gd name="connsiteY3" fmla="*/ 0 h 6858000"/>
              <a:gd name="connsiteX4" fmla="*/ 6846538 w 6846538"/>
              <a:gd name="connsiteY4" fmla="*/ 6858000 h 6858000"/>
              <a:gd name="connsiteX5" fmla="*/ 0 w 6846538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46538" h="6858000">
                <a:moveTo>
                  <a:pt x="6845677" y="4820854"/>
                </a:moveTo>
                <a:lnTo>
                  <a:pt x="4811938" y="6857998"/>
                </a:lnTo>
                <a:lnTo>
                  <a:pt x="6845677" y="6857998"/>
                </a:lnTo>
                <a:close/>
                <a:moveTo>
                  <a:pt x="6846538" y="0"/>
                </a:moveTo>
                <a:lnTo>
                  <a:pt x="6846538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0000">
                <a:schemeClr val="bg1">
                  <a:alpha val="76000"/>
                  <a:lumMod val="82000"/>
                </a:schemeClr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774" name="TextBox 773">
            <a:extLst>
              <a:ext uri="{FF2B5EF4-FFF2-40B4-BE49-F238E27FC236}">
                <a16:creationId xmlns:a16="http://schemas.microsoft.com/office/drawing/2014/main" id="{BC2C04F8-C4D0-4DA4-8689-3A3303F0660F}"/>
              </a:ext>
            </a:extLst>
          </p:cNvPr>
          <p:cNvSpPr txBox="1"/>
          <p:nvPr userDrawn="1"/>
        </p:nvSpPr>
        <p:spPr>
          <a:xfrm>
            <a:off x="11490941" y="6388099"/>
            <a:ext cx="437990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 dirty="0">
              <a:latin typeface="+mj-lt"/>
            </a:endParaRPr>
          </a:p>
        </p:txBody>
      </p:sp>
      <p:sp>
        <p:nvSpPr>
          <p:cNvPr id="2147" name="Oval 2146">
            <a:extLst>
              <a:ext uri="{FF2B5EF4-FFF2-40B4-BE49-F238E27FC236}">
                <a16:creationId xmlns:a16="http://schemas.microsoft.com/office/drawing/2014/main" id="{FDDA58E5-A99B-48C0-A6B7-6BAE32E46F62}"/>
              </a:ext>
            </a:extLst>
          </p:cNvPr>
          <p:cNvSpPr/>
          <p:nvPr userDrawn="1"/>
        </p:nvSpPr>
        <p:spPr bwMode="gray">
          <a:xfrm>
            <a:off x="7273815" y="1515193"/>
            <a:ext cx="3735912" cy="3735912"/>
          </a:xfrm>
          <a:prstGeom prst="ellipse">
            <a:avLst/>
          </a:prstGeom>
          <a:solidFill>
            <a:schemeClr val="accent5"/>
          </a:solidFill>
          <a:ln w="76200">
            <a:solidFill>
              <a:schemeClr val="bg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325" lvl="0" algn="ctr">
              <a:spcAft>
                <a:spcPts val="800"/>
              </a:spcAft>
            </a:pPr>
            <a:endParaRPr lang="en-US" sz="1400" kern="0" dirty="0"/>
          </a:p>
        </p:txBody>
      </p:sp>
      <p:sp>
        <p:nvSpPr>
          <p:cNvPr id="18" name="Text Placeholder 862">
            <a:extLst>
              <a:ext uri="{FF2B5EF4-FFF2-40B4-BE49-F238E27FC236}">
                <a16:creationId xmlns:a16="http://schemas.microsoft.com/office/drawing/2014/main" id="{E56855D3-D3B3-4208-ADBF-9790190F0A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014" y="2514600"/>
            <a:ext cx="5485844" cy="1828799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defRPr sz="3600"/>
            </a:lvl1pPr>
            <a:lvl2pPr marL="273050" indent="0"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91276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5DD6E7D-B875-48DF-B6A8-450BD6AE171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785688" y="0"/>
            <a:ext cx="5403138" cy="6764798"/>
          </a:xfrm>
        </p:spPr>
        <p:txBody>
          <a:bodyPr lIns="640080" tIns="0" rIns="640080" anchor="ctr"/>
          <a:lstStyle>
            <a:lvl1pPr algn="ctr">
              <a:defRPr/>
            </a:lvl1pPr>
          </a:lstStyle>
          <a:p>
            <a:r>
              <a:rPr lang="en-US" dirty="0"/>
              <a:t>Click on the icon to insert a picture from your computer</a:t>
            </a:r>
          </a:p>
        </p:txBody>
      </p:sp>
      <p:sp>
        <p:nvSpPr>
          <p:cNvPr id="17" name="Text Placeholder 862">
            <a:extLst>
              <a:ext uri="{FF2B5EF4-FFF2-40B4-BE49-F238E27FC236}">
                <a16:creationId xmlns:a16="http://schemas.microsoft.com/office/drawing/2014/main" id="{C8F55BC8-3E55-49EB-BF20-18EB4F7F59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014" y="2514600"/>
            <a:ext cx="5485844" cy="1828799"/>
          </a:xfr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defRPr sz="3600"/>
            </a:lvl1pPr>
            <a:lvl2pPr marL="273050" indent="0"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6E1A1B-7C56-4DE3-BC90-B387C7F3E670}"/>
              </a:ext>
            </a:extLst>
          </p:cNvPr>
          <p:cNvSpPr txBox="1"/>
          <p:nvPr userDrawn="1"/>
        </p:nvSpPr>
        <p:spPr>
          <a:xfrm>
            <a:off x="11490941" y="6388099"/>
            <a:ext cx="437990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082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i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0F1D41E-848B-4178-A0D2-2A18C6921400}"/>
              </a:ext>
            </a:extLst>
          </p:cNvPr>
          <p:cNvSpPr/>
          <p:nvPr userDrawn="1"/>
        </p:nvSpPr>
        <p:spPr bwMode="hidden">
          <a:xfrm>
            <a:off x="0" y="0"/>
            <a:ext cx="12188822" cy="4332288"/>
          </a:xfrm>
          <a:prstGeom prst="rect">
            <a:avLst/>
          </a:prstGeom>
          <a:gradFill>
            <a:gsLst>
              <a:gs pos="10000">
                <a:schemeClr val="bg1">
                  <a:alpha val="76000"/>
                  <a:lumMod val="82000"/>
                </a:schemeClr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600"/>
              </a:spcAft>
            </a:pP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1ED419A-30D8-44AB-9256-156B54D449CD}"/>
              </a:ext>
            </a:extLst>
          </p:cNvPr>
          <p:cNvSpPr/>
          <p:nvPr userDrawn="1"/>
        </p:nvSpPr>
        <p:spPr bwMode="white">
          <a:xfrm>
            <a:off x="672527" y="722997"/>
            <a:ext cx="4470400" cy="4470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4BDA96F-134D-4855-8751-F1043ABF3B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2514599"/>
            <a:ext cx="5027613" cy="1371601"/>
          </a:xfrm>
        </p:spPr>
        <p:txBody>
          <a:bodyPr anchor="ctr"/>
          <a:lstStyle>
            <a:lvl1pPr>
              <a:spcBef>
                <a:spcPts val="0"/>
              </a:spcBef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Chart Placeholder 22">
            <a:extLst>
              <a:ext uri="{FF2B5EF4-FFF2-40B4-BE49-F238E27FC236}">
                <a16:creationId xmlns:a16="http://schemas.microsoft.com/office/drawing/2014/main" id="{4093E53D-7586-4113-99BD-F45F1343692F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662672" y="722997"/>
            <a:ext cx="4480256" cy="448025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insert a </a:t>
            </a:r>
            <a:br>
              <a:rPr lang="en-US" dirty="0"/>
            </a:br>
            <a:r>
              <a:rPr lang="en-US" dirty="0"/>
              <a:t>Doughnut chart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C4F4198-4BE0-4282-8B86-20DED598DC1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8330" y="5507147"/>
            <a:ext cx="1371064" cy="423862"/>
          </a:xfrm>
        </p:spPr>
        <p:txBody>
          <a:bodyPr/>
          <a:lstStyle>
            <a:lvl1pPr algn="l">
              <a:defRPr sz="1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0" name="Text Placeholder 12">
            <a:extLst>
              <a:ext uri="{FF2B5EF4-FFF2-40B4-BE49-F238E27FC236}">
                <a16:creationId xmlns:a16="http://schemas.microsoft.com/office/drawing/2014/main" id="{4B5F4E67-F2E8-4777-B495-668C321DCBA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436416" y="5507147"/>
            <a:ext cx="1371064" cy="423862"/>
          </a:xfrm>
        </p:spPr>
        <p:txBody>
          <a:bodyPr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1" name="Text Placeholder 12">
            <a:extLst>
              <a:ext uri="{FF2B5EF4-FFF2-40B4-BE49-F238E27FC236}">
                <a16:creationId xmlns:a16="http://schemas.microsoft.com/office/drawing/2014/main" id="{704846F3-64ED-4181-8AEC-68B9734DA96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61103" y="5507147"/>
            <a:ext cx="1371064" cy="423862"/>
          </a:xfrm>
        </p:spPr>
        <p:txBody>
          <a:bodyPr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2" name="Text Placeholder 12">
            <a:extLst>
              <a:ext uri="{FF2B5EF4-FFF2-40B4-BE49-F238E27FC236}">
                <a16:creationId xmlns:a16="http://schemas.microsoft.com/office/drawing/2014/main" id="{DD17F439-D919-44B7-889F-96A1DAF172D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088109" y="5507147"/>
            <a:ext cx="1371064" cy="423862"/>
          </a:xfrm>
        </p:spPr>
        <p:txBody>
          <a:bodyPr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3" name="Text Placeholder 12">
            <a:extLst>
              <a:ext uri="{FF2B5EF4-FFF2-40B4-BE49-F238E27FC236}">
                <a16:creationId xmlns:a16="http://schemas.microsoft.com/office/drawing/2014/main" id="{0DA74846-CC03-44FE-9AE5-4975E808F8A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920672" y="5507147"/>
            <a:ext cx="1371064" cy="423862"/>
          </a:xfrm>
        </p:spPr>
        <p:txBody>
          <a:bodyPr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4" name="Text Placeholder 12">
            <a:extLst>
              <a:ext uri="{FF2B5EF4-FFF2-40B4-BE49-F238E27FC236}">
                <a16:creationId xmlns:a16="http://schemas.microsoft.com/office/drawing/2014/main" id="{EB51A67B-FBDC-4AB8-B81A-6B6B96D04F4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750028" y="5507147"/>
            <a:ext cx="1371064" cy="423862"/>
          </a:xfrm>
        </p:spPr>
        <p:txBody>
          <a:bodyPr/>
          <a:lstStyle>
            <a:lvl1pPr algn="l">
              <a:defRPr sz="12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C03ACE7-B591-43FD-A636-47D01F482F04}"/>
              </a:ext>
            </a:extLst>
          </p:cNvPr>
          <p:cNvSpPr txBox="1"/>
          <p:nvPr userDrawn="1"/>
        </p:nvSpPr>
        <p:spPr>
          <a:xfrm>
            <a:off x="11490941" y="6388099"/>
            <a:ext cx="437990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428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TextBox 755">
            <a:extLst>
              <a:ext uri="{FF2B5EF4-FFF2-40B4-BE49-F238E27FC236}">
                <a16:creationId xmlns:a16="http://schemas.microsoft.com/office/drawing/2014/main" id="{2387BAEF-04D4-4DE9-B7A0-5B5AD8C8A831}"/>
              </a:ext>
            </a:extLst>
          </p:cNvPr>
          <p:cNvSpPr txBox="1"/>
          <p:nvPr userDrawn="1"/>
        </p:nvSpPr>
        <p:spPr>
          <a:xfrm>
            <a:off x="608013" y="1261594"/>
            <a:ext cx="1933864" cy="5348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tx2"/>
                </a:solidFill>
                <a:latin typeface="+mj-lt"/>
              </a:rPr>
              <a:t>Agenda</a:t>
            </a:r>
          </a:p>
        </p:txBody>
      </p:sp>
      <p:sp>
        <p:nvSpPr>
          <p:cNvPr id="730" name="TextBox 729">
            <a:extLst>
              <a:ext uri="{FF2B5EF4-FFF2-40B4-BE49-F238E27FC236}">
                <a16:creationId xmlns:a16="http://schemas.microsoft.com/office/drawing/2014/main" id="{AB8D1A6B-3CE6-468D-804E-6300F8B6DC81}"/>
              </a:ext>
            </a:extLst>
          </p:cNvPr>
          <p:cNvSpPr txBox="1"/>
          <p:nvPr userDrawn="1"/>
        </p:nvSpPr>
        <p:spPr>
          <a:xfrm>
            <a:off x="11490941" y="6388099"/>
            <a:ext cx="437990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solidFill>
                  <a:schemeClr val="tx1"/>
                </a:solidFill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Text Placeholder 757">
            <a:extLst>
              <a:ext uri="{FF2B5EF4-FFF2-40B4-BE49-F238E27FC236}">
                <a16:creationId xmlns:a16="http://schemas.microsoft.com/office/drawing/2014/main" id="{B29EB907-51A5-4D60-B03A-85DECB7627F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94013" y="1359907"/>
            <a:ext cx="7315200" cy="4322783"/>
          </a:xfrm>
        </p:spPr>
        <p:txBody>
          <a:bodyPr anchor="t"/>
          <a:lstStyle>
            <a:lvl1pPr marL="0" indent="0">
              <a:spcBef>
                <a:spcPts val="1800"/>
              </a:spcBef>
              <a:buClr>
                <a:schemeClr val="accent2"/>
              </a:buClr>
              <a:buFont typeface="Open Sans" panose="020B0606030504020204" pitchFamily="34" charset="0"/>
              <a:buChar char="​"/>
              <a:defRPr>
                <a:solidFill>
                  <a:schemeClr val="accent1"/>
                </a:solidFill>
              </a:defRPr>
            </a:lvl1pPr>
            <a:lvl2pPr marL="0" indent="0">
              <a:spcBef>
                <a:spcPts val="600"/>
              </a:spcBef>
              <a:buFont typeface="Open Sans" panose="020B0606030504020204" pitchFamily="34" charset="0"/>
              <a:buChar char="​"/>
              <a:defRPr/>
            </a:lvl2pPr>
            <a:lvl3pPr marL="342900" indent="0">
              <a:buFont typeface="Open Sans" panose="020B0606030504020204" pitchFamily="34" charset="0"/>
              <a:buNone/>
              <a:defRPr sz="1800"/>
            </a:lvl3pPr>
            <a:lvl4pPr marL="342900" indent="0">
              <a:buFont typeface="Open Sans" panose="020B0606030504020204" pitchFamily="34" charset="0"/>
              <a:buChar char="​"/>
              <a:tabLst/>
              <a:defRPr sz="1800">
                <a:solidFill>
                  <a:schemeClr val="tx2"/>
                </a:solidFill>
              </a:defRPr>
            </a:lvl4pPr>
            <a:lvl5pPr marL="342900" indent="0">
              <a:buFont typeface="Open Sans" panose="020B0606030504020204" pitchFamily="34" charset="0"/>
              <a:buChar char="​"/>
              <a:tabLst/>
              <a:defRPr sz="1800">
                <a:solidFill>
                  <a:schemeClr val="tx2"/>
                </a:solidFill>
              </a:defRPr>
            </a:lvl5pPr>
            <a:lvl6pPr marL="342900" indent="0">
              <a:buFont typeface="Open Sans" panose="020B0606030504020204" pitchFamily="34" charset="0"/>
              <a:buChar char="​"/>
              <a:defRPr sz="1800">
                <a:solidFill>
                  <a:schemeClr val="tx2"/>
                </a:solidFill>
              </a:defRPr>
            </a:lvl6pPr>
            <a:lvl7pPr marL="342900" indent="0">
              <a:buFont typeface="Open Sans" panose="020B0606030504020204" pitchFamily="34" charset="0"/>
              <a:buChar char="​"/>
              <a:defRPr sz="1800">
                <a:solidFill>
                  <a:schemeClr val="tx2"/>
                </a:solidFill>
              </a:defRPr>
            </a:lvl7pPr>
            <a:lvl8pPr marL="342900" indent="0">
              <a:buFont typeface="Open Sans" panose="020B0606030504020204" pitchFamily="34" charset="0"/>
              <a:buChar char="​"/>
              <a:defRPr sz="1800">
                <a:solidFill>
                  <a:schemeClr val="tx2"/>
                </a:solidFill>
              </a:defRPr>
            </a:lvl8pPr>
            <a:lvl9pPr marL="342900" indent="0">
              <a:buFont typeface="Open Sans" panose="020B0606030504020204" pitchFamily="34" charset="0"/>
              <a:buChar char="​"/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3889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5025D71-18A5-4A22-8386-917E1B08C46A}"/>
              </a:ext>
            </a:extLst>
          </p:cNvPr>
          <p:cNvSpPr txBox="1"/>
          <p:nvPr userDrawn="1"/>
        </p:nvSpPr>
        <p:spPr>
          <a:xfrm>
            <a:off x="11490941" y="6388099"/>
            <a:ext cx="437990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999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/ Closing">
    <p:bg>
      <p:bgPr>
        <a:gradFill>
          <a:gsLst>
            <a:gs pos="22000">
              <a:schemeClr val="bg1"/>
            </a:gs>
            <a:gs pos="100000">
              <a:srgbClr val="0D66AC">
                <a:lumMod val="86000"/>
              </a:srgbClr>
            </a:gs>
          </a:gsLst>
          <a:lin ang="8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88A8ACB-CBE3-4DC0-BBE3-C6829C462CD7}"/>
              </a:ext>
            </a:extLst>
          </p:cNvPr>
          <p:cNvSpPr/>
          <p:nvPr userDrawn="1"/>
        </p:nvSpPr>
        <p:spPr>
          <a:xfrm rot="2700000">
            <a:off x="500103" y="-2250712"/>
            <a:ext cx="2891746" cy="8395793"/>
          </a:xfrm>
          <a:custGeom>
            <a:avLst/>
            <a:gdLst>
              <a:gd name="connsiteX0" fmla="*/ 0 w 2891746"/>
              <a:gd name="connsiteY0" fmla="*/ 2890035 h 8395793"/>
              <a:gd name="connsiteX1" fmla="*/ 1390389 w 2891746"/>
              <a:gd name="connsiteY1" fmla="*/ 1499646 h 8395793"/>
              <a:gd name="connsiteX2" fmla="*/ 1390389 w 2891746"/>
              <a:gd name="connsiteY2" fmla="*/ 1499646 h 8395793"/>
              <a:gd name="connsiteX3" fmla="*/ 2890036 w 2891746"/>
              <a:gd name="connsiteY3" fmla="*/ 0 h 8395793"/>
              <a:gd name="connsiteX4" fmla="*/ 2890036 w 2891746"/>
              <a:gd name="connsiteY4" fmla="*/ 8322767 h 8395793"/>
              <a:gd name="connsiteX5" fmla="*/ 2891746 w 2891746"/>
              <a:gd name="connsiteY5" fmla="*/ 8340727 h 8395793"/>
              <a:gd name="connsiteX6" fmla="*/ 2891741 w 2891746"/>
              <a:gd name="connsiteY6" fmla="*/ 8395793 h 8395793"/>
              <a:gd name="connsiteX7" fmla="*/ 2546313 w 2891746"/>
              <a:gd name="connsiteY7" fmla="*/ 8050365 h 8395793"/>
              <a:gd name="connsiteX8" fmla="*/ 2546315 w 2891746"/>
              <a:gd name="connsiteY8" fmla="*/ 8050364 h 8395793"/>
              <a:gd name="connsiteX9" fmla="*/ 0 w 2891746"/>
              <a:gd name="connsiteY9" fmla="*/ 5504049 h 839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91746" h="8395793">
                <a:moveTo>
                  <a:pt x="0" y="2890035"/>
                </a:moveTo>
                <a:lnTo>
                  <a:pt x="1390389" y="1499646"/>
                </a:lnTo>
                <a:lnTo>
                  <a:pt x="1390389" y="1499646"/>
                </a:lnTo>
                <a:lnTo>
                  <a:pt x="2890036" y="0"/>
                </a:lnTo>
                <a:lnTo>
                  <a:pt x="2890036" y="8322767"/>
                </a:lnTo>
                <a:lnTo>
                  <a:pt x="2891746" y="8340727"/>
                </a:lnTo>
                <a:lnTo>
                  <a:pt x="2891741" y="8395793"/>
                </a:lnTo>
                <a:lnTo>
                  <a:pt x="2546313" y="8050365"/>
                </a:lnTo>
                <a:lnTo>
                  <a:pt x="2546315" y="8050364"/>
                </a:lnTo>
                <a:lnTo>
                  <a:pt x="0" y="5504049"/>
                </a:lnTo>
                <a:close/>
              </a:path>
            </a:pathLst>
          </a:custGeom>
          <a:gradFill>
            <a:gsLst>
              <a:gs pos="30000">
                <a:schemeClr val="accent4"/>
              </a:gs>
              <a:gs pos="82000">
                <a:schemeClr val="accent1">
                  <a:alpha val="60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5B87096-C8D7-45D0-8DCC-218276F547CC}"/>
              </a:ext>
            </a:extLst>
          </p:cNvPr>
          <p:cNvGrpSpPr/>
          <p:nvPr userDrawn="1"/>
        </p:nvGrpSpPr>
        <p:grpSpPr>
          <a:xfrm>
            <a:off x="608012" y="6445106"/>
            <a:ext cx="1184397" cy="186690"/>
            <a:chOff x="863272" y="6563918"/>
            <a:chExt cx="861082" cy="135727"/>
          </a:xfrm>
          <a:solidFill>
            <a:schemeClr val="tx1"/>
          </a:solidFill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AC0FC71-A82A-4369-B44E-4E8FF53CA1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5963" y="6569284"/>
              <a:ext cx="181812" cy="128783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baseline="0" dirty="0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0D84D398-3251-432F-8986-05570D3BB8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09084" y="6569284"/>
              <a:ext cx="70389" cy="128783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baseline="0" dirty="0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07096BFD-803A-42D4-BA19-C683E35B0D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77894" y="6569284"/>
              <a:ext cx="115211" cy="130361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baseline="0" dirty="0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089E6840-6882-4279-A152-16C7CCB9BE3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77775" y="6569284"/>
              <a:ext cx="108898" cy="130361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baseline="0" dirty="0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021DF59C-D6C9-4EC0-90A3-7752F6B722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3272" y="6563918"/>
              <a:ext cx="325115" cy="135727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baseline="0" dirty="0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E4C478B3-2ECE-440E-A04E-B8C84D0416E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94683" y="6569284"/>
              <a:ext cx="29671" cy="31249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baseline="0" dirty="0"/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2190CFD5-6EEA-46D1-AE5E-D69C2E08F3D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03521" y="6576859"/>
              <a:ext cx="12626" cy="15151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baseline="0" dirty="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D479A9FB-8CEE-475F-BF22-3B0B11EB4E81}"/>
              </a:ext>
            </a:extLst>
          </p:cNvPr>
          <p:cNvSpPr txBox="1"/>
          <p:nvPr userDrawn="1"/>
        </p:nvSpPr>
        <p:spPr bwMode="white">
          <a:xfrm flipH="1">
            <a:off x="2073593" y="6506318"/>
            <a:ext cx="1728888" cy="18669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Confidential</a:t>
            </a:r>
            <a:r>
              <a:rPr lang="en-US" sz="8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80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  <a:t> │  </a:t>
            </a:r>
            <a:r>
              <a:rPr lang="en-US" sz="8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©2021 VMware, Inc.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2F598B-F734-42BE-8CB8-5E3FDDD7ED52}"/>
              </a:ext>
            </a:extLst>
          </p:cNvPr>
          <p:cNvSpPr txBox="1"/>
          <p:nvPr userDrawn="1"/>
        </p:nvSpPr>
        <p:spPr>
          <a:xfrm>
            <a:off x="7122912" y="4133697"/>
            <a:ext cx="3585557" cy="69249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5000" b="0" kern="1200" cap="none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B8D218C-9E1A-4E8B-A343-F3F3A628E78E}"/>
              </a:ext>
            </a:extLst>
          </p:cNvPr>
          <p:cNvSpPr/>
          <p:nvPr userDrawn="1"/>
        </p:nvSpPr>
        <p:spPr>
          <a:xfrm rot="18900000">
            <a:off x="-1253438" y="2913755"/>
            <a:ext cx="6372785" cy="905566"/>
          </a:xfrm>
          <a:custGeom>
            <a:avLst/>
            <a:gdLst>
              <a:gd name="connsiteX0" fmla="*/ 6372785 w 6372785"/>
              <a:gd name="connsiteY0" fmla="*/ 0 h 905566"/>
              <a:gd name="connsiteX1" fmla="*/ 6372785 w 6372785"/>
              <a:gd name="connsiteY1" fmla="*/ 905566 h 905566"/>
              <a:gd name="connsiteX2" fmla="*/ 0 w 6372785"/>
              <a:gd name="connsiteY2" fmla="*/ 905566 h 905566"/>
              <a:gd name="connsiteX3" fmla="*/ 905566 w 6372785"/>
              <a:gd name="connsiteY3" fmla="*/ 0 h 90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72785" h="905566">
                <a:moveTo>
                  <a:pt x="6372785" y="0"/>
                </a:moveTo>
                <a:lnTo>
                  <a:pt x="6372785" y="905566"/>
                </a:lnTo>
                <a:lnTo>
                  <a:pt x="0" y="905566"/>
                </a:lnTo>
                <a:lnTo>
                  <a:pt x="905566" y="0"/>
                </a:lnTo>
                <a:close/>
              </a:path>
            </a:pathLst>
          </a:custGeom>
          <a:gradFill>
            <a:gsLst>
              <a:gs pos="94000">
                <a:schemeClr val="tx2"/>
              </a:gs>
              <a:gs pos="25000">
                <a:schemeClr val="accent4"/>
              </a:gs>
              <a:gs pos="76000">
                <a:schemeClr val="tx2">
                  <a:alpha val="76000"/>
                </a:schemeClr>
              </a:gs>
            </a:gsLst>
            <a:lin ang="7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600"/>
              </a:spcAft>
            </a:pP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53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/ Closing – Purple">
    <p:bg>
      <p:bgPr>
        <a:gradFill>
          <a:gsLst>
            <a:gs pos="22000">
              <a:schemeClr val="bg1"/>
            </a:gs>
            <a:gs pos="100000">
              <a:srgbClr val="0D66AC">
                <a:lumMod val="86000"/>
              </a:srgbClr>
            </a:gs>
          </a:gsLst>
          <a:lin ang="8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171CD93A-658C-4473-839D-9C0B5E8F5F7C}"/>
              </a:ext>
            </a:extLst>
          </p:cNvPr>
          <p:cNvGrpSpPr/>
          <p:nvPr userDrawn="1"/>
        </p:nvGrpSpPr>
        <p:grpSpPr>
          <a:xfrm>
            <a:off x="608012" y="6445106"/>
            <a:ext cx="1184397" cy="186690"/>
            <a:chOff x="863272" y="6563918"/>
            <a:chExt cx="861082" cy="135727"/>
          </a:xfrm>
          <a:solidFill>
            <a:schemeClr val="tx2"/>
          </a:solidFill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CDFBF2D3-5C06-47C4-A81C-0305B322C5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5963" y="6569284"/>
              <a:ext cx="181812" cy="128783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baseline="0" dirty="0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464D7FA4-CABA-4E4E-ACCA-68953799CF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09084" y="6569284"/>
              <a:ext cx="70389" cy="128783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baseline="0" dirty="0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4EB1261E-CBF9-4479-A018-76C0F24D3B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77894" y="6569284"/>
              <a:ext cx="115211" cy="130361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baseline="0" dirty="0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8C4A243B-FBF5-4C04-8CD0-8E1C4721D99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77775" y="6569284"/>
              <a:ext cx="108898" cy="130361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baseline="0" dirty="0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F67E765D-8E8B-44F9-BE70-63FC0512FD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3272" y="6563918"/>
              <a:ext cx="325115" cy="135727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baseline="0" dirty="0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1B4614B4-F94A-4053-B179-EC5C3F70A9E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94683" y="6569284"/>
              <a:ext cx="29671" cy="31249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baseline="0" dirty="0"/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E157F005-56AC-4E75-8AA5-582D0D69E2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03521" y="6576859"/>
              <a:ext cx="12626" cy="15151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baseline="0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473A8DE-DD1F-43EE-8FA2-4C689A038BA5}"/>
              </a:ext>
            </a:extLst>
          </p:cNvPr>
          <p:cNvSpPr txBox="1"/>
          <p:nvPr userDrawn="1"/>
        </p:nvSpPr>
        <p:spPr bwMode="white">
          <a:xfrm flipH="1">
            <a:off x="2073593" y="6506318"/>
            <a:ext cx="1728888" cy="18669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Confidential</a:t>
            </a:r>
            <a:r>
              <a:rPr lang="en-US" sz="8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80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  <a:t> │  </a:t>
            </a:r>
            <a:r>
              <a:rPr lang="en-US" sz="8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©2021 VMware, Inc.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594E1E-E234-471D-B539-F75E8CC06D07}"/>
              </a:ext>
            </a:extLst>
          </p:cNvPr>
          <p:cNvSpPr txBox="1"/>
          <p:nvPr userDrawn="1"/>
        </p:nvSpPr>
        <p:spPr>
          <a:xfrm>
            <a:off x="7122912" y="4133697"/>
            <a:ext cx="3585557" cy="69249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5000" b="0" kern="1200" cap="none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C67E5CD-C662-462D-9821-CBF45A809F13}"/>
              </a:ext>
            </a:extLst>
          </p:cNvPr>
          <p:cNvSpPr/>
          <p:nvPr userDrawn="1"/>
        </p:nvSpPr>
        <p:spPr>
          <a:xfrm rot="2700000">
            <a:off x="500103" y="-2250712"/>
            <a:ext cx="2891746" cy="8395793"/>
          </a:xfrm>
          <a:custGeom>
            <a:avLst/>
            <a:gdLst>
              <a:gd name="connsiteX0" fmla="*/ 0 w 2891746"/>
              <a:gd name="connsiteY0" fmla="*/ 2890035 h 8395793"/>
              <a:gd name="connsiteX1" fmla="*/ 1390389 w 2891746"/>
              <a:gd name="connsiteY1" fmla="*/ 1499646 h 8395793"/>
              <a:gd name="connsiteX2" fmla="*/ 1390389 w 2891746"/>
              <a:gd name="connsiteY2" fmla="*/ 1499646 h 8395793"/>
              <a:gd name="connsiteX3" fmla="*/ 2890036 w 2891746"/>
              <a:gd name="connsiteY3" fmla="*/ 0 h 8395793"/>
              <a:gd name="connsiteX4" fmla="*/ 2890036 w 2891746"/>
              <a:gd name="connsiteY4" fmla="*/ 8322767 h 8395793"/>
              <a:gd name="connsiteX5" fmla="*/ 2891746 w 2891746"/>
              <a:gd name="connsiteY5" fmla="*/ 8340727 h 8395793"/>
              <a:gd name="connsiteX6" fmla="*/ 2891741 w 2891746"/>
              <a:gd name="connsiteY6" fmla="*/ 8395793 h 8395793"/>
              <a:gd name="connsiteX7" fmla="*/ 2546313 w 2891746"/>
              <a:gd name="connsiteY7" fmla="*/ 8050365 h 8395793"/>
              <a:gd name="connsiteX8" fmla="*/ 2546315 w 2891746"/>
              <a:gd name="connsiteY8" fmla="*/ 8050364 h 8395793"/>
              <a:gd name="connsiteX9" fmla="*/ 0 w 2891746"/>
              <a:gd name="connsiteY9" fmla="*/ 5504049 h 839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91746" h="8395793">
                <a:moveTo>
                  <a:pt x="0" y="2890035"/>
                </a:moveTo>
                <a:lnTo>
                  <a:pt x="1390389" y="1499646"/>
                </a:lnTo>
                <a:lnTo>
                  <a:pt x="1390389" y="1499646"/>
                </a:lnTo>
                <a:lnTo>
                  <a:pt x="2890036" y="0"/>
                </a:lnTo>
                <a:lnTo>
                  <a:pt x="2890036" y="8322767"/>
                </a:lnTo>
                <a:lnTo>
                  <a:pt x="2891746" y="8340727"/>
                </a:lnTo>
                <a:lnTo>
                  <a:pt x="2891741" y="8395793"/>
                </a:lnTo>
                <a:lnTo>
                  <a:pt x="2546313" y="8050365"/>
                </a:lnTo>
                <a:lnTo>
                  <a:pt x="2546315" y="8050364"/>
                </a:lnTo>
                <a:lnTo>
                  <a:pt x="0" y="5504049"/>
                </a:lnTo>
                <a:close/>
              </a:path>
            </a:pathLst>
          </a:custGeom>
          <a:gradFill>
            <a:gsLst>
              <a:gs pos="24000">
                <a:srgbClr val="7F35AB">
                  <a:lumMod val="94000"/>
                  <a:lumOff val="6000"/>
                </a:srgbClr>
              </a:gs>
              <a:gs pos="87000">
                <a:srgbClr val="145396">
                  <a:alpha val="60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BDC7692-DF81-49A0-9672-BF8E1DB9B662}"/>
              </a:ext>
            </a:extLst>
          </p:cNvPr>
          <p:cNvSpPr/>
          <p:nvPr userDrawn="1"/>
        </p:nvSpPr>
        <p:spPr>
          <a:xfrm rot="18900000">
            <a:off x="-1253438" y="2913755"/>
            <a:ext cx="6372785" cy="905566"/>
          </a:xfrm>
          <a:custGeom>
            <a:avLst/>
            <a:gdLst>
              <a:gd name="connsiteX0" fmla="*/ 6372785 w 6372785"/>
              <a:gd name="connsiteY0" fmla="*/ 0 h 905566"/>
              <a:gd name="connsiteX1" fmla="*/ 6372785 w 6372785"/>
              <a:gd name="connsiteY1" fmla="*/ 905566 h 905566"/>
              <a:gd name="connsiteX2" fmla="*/ 0 w 6372785"/>
              <a:gd name="connsiteY2" fmla="*/ 905566 h 905566"/>
              <a:gd name="connsiteX3" fmla="*/ 905566 w 6372785"/>
              <a:gd name="connsiteY3" fmla="*/ 0 h 90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72785" h="905566">
                <a:moveTo>
                  <a:pt x="6372785" y="0"/>
                </a:moveTo>
                <a:lnTo>
                  <a:pt x="6372785" y="905566"/>
                </a:lnTo>
                <a:lnTo>
                  <a:pt x="0" y="905566"/>
                </a:lnTo>
                <a:lnTo>
                  <a:pt x="905566" y="0"/>
                </a:lnTo>
                <a:close/>
              </a:path>
            </a:pathLst>
          </a:custGeom>
          <a:gradFill>
            <a:gsLst>
              <a:gs pos="23000">
                <a:srgbClr val="7F35AB">
                  <a:lumMod val="94000"/>
                  <a:lumOff val="6000"/>
                </a:srgbClr>
              </a:gs>
              <a:gs pos="95000">
                <a:schemeClr val="tx2"/>
              </a:gs>
              <a:gs pos="74000">
                <a:schemeClr val="tx2">
                  <a:alpha val="74000"/>
                </a:schemeClr>
              </a:gs>
            </a:gsLst>
            <a:lin ang="7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600"/>
              </a:spcAft>
            </a:pP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51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/ Closing – Blue">
    <p:bg>
      <p:bgPr>
        <a:gradFill>
          <a:gsLst>
            <a:gs pos="22000">
              <a:schemeClr val="bg1"/>
            </a:gs>
            <a:gs pos="100000">
              <a:srgbClr val="0D66AC">
                <a:lumMod val="86000"/>
              </a:srgbClr>
            </a:gs>
          </a:gsLst>
          <a:lin ang="8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35B1C875-AD13-4256-9E56-D2FCF94B81E1}"/>
              </a:ext>
            </a:extLst>
          </p:cNvPr>
          <p:cNvGrpSpPr/>
          <p:nvPr userDrawn="1"/>
        </p:nvGrpSpPr>
        <p:grpSpPr>
          <a:xfrm>
            <a:off x="608012" y="6445106"/>
            <a:ext cx="1184397" cy="186690"/>
            <a:chOff x="863272" y="6563918"/>
            <a:chExt cx="861082" cy="135727"/>
          </a:xfrm>
          <a:solidFill>
            <a:schemeClr val="tx2"/>
          </a:solidFill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E1B65455-CBDD-4B2B-8BB7-0D016422E2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5963" y="6569284"/>
              <a:ext cx="181812" cy="128783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baseline="0" dirty="0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AF202269-FCD9-4D84-82E7-4E6E4F5B7E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09084" y="6569284"/>
              <a:ext cx="70389" cy="128783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baseline="0" dirty="0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68585838-6A08-43B0-827A-D33942E82F3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77894" y="6569284"/>
              <a:ext cx="115211" cy="130361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baseline="0" dirty="0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AAAE7B3A-0116-4C7F-85A1-4CDFE95B9B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77775" y="6569284"/>
              <a:ext cx="108898" cy="130361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baseline="0" dirty="0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9CA84427-5217-43A1-9C71-25D9E1DFDD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3272" y="6563918"/>
              <a:ext cx="325115" cy="135727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baseline="0" dirty="0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A60ADC44-391E-4E50-A7BB-332F2C9E8B4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94683" y="6569284"/>
              <a:ext cx="29671" cy="31249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baseline="0" dirty="0"/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1DA390D7-F8F5-442A-8A17-9A9EB73BF94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03521" y="6576859"/>
              <a:ext cx="12626" cy="15151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baseline="0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C31C01D4-7C61-4B0F-8304-87A15AD01262}"/>
              </a:ext>
            </a:extLst>
          </p:cNvPr>
          <p:cNvSpPr txBox="1"/>
          <p:nvPr userDrawn="1"/>
        </p:nvSpPr>
        <p:spPr bwMode="white">
          <a:xfrm flipH="1">
            <a:off x="2073593" y="6506318"/>
            <a:ext cx="1728888" cy="18669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Confidential</a:t>
            </a:r>
            <a:r>
              <a:rPr lang="en-US" sz="8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80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  <a:t> │  </a:t>
            </a:r>
            <a:r>
              <a:rPr lang="en-US" sz="8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©2021 VMware, Inc.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9F709C-1996-44DB-8C47-9CBD9243BF4E}"/>
              </a:ext>
            </a:extLst>
          </p:cNvPr>
          <p:cNvSpPr txBox="1"/>
          <p:nvPr userDrawn="1"/>
        </p:nvSpPr>
        <p:spPr>
          <a:xfrm>
            <a:off x="7122912" y="4133697"/>
            <a:ext cx="3585557" cy="69249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5000" b="0" kern="1200" cap="none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11A168A-1363-4430-87C6-83E5143B39F6}"/>
              </a:ext>
            </a:extLst>
          </p:cNvPr>
          <p:cNvSpPr/>
          <p:nvPr userDrawn="1"/>
        </p:nvSpPr>
        <p:spPr>
          <a:xfrm rot="2700000">
            <a:off x="500103" y="-2250712"/>
            <a:ext cx="2891746" cy="8395793"/>
          </a:xfrm>
          <a:custGeom>
            <a:avLst/>
            <a:gdLst>
              <a:gd name="connsiteX0" fmla="*/ 0 w 2891746"/>
              <a:gd name="connsiteY0" fmla="*/ 2890035 h 8395793"/>
              <a:gd name="connsiteX1" fmla="*/ 1390389 w 2891746"/>
              <a:gd name="connsiteY1" fmla="*/ 1499646 h 8395793"/>
              <a:gd name="connsiteX2" fmla="*/ 1390389 w 2891746"/>
              <a:gd name="connsiteY2" fmla="*/ 1499646 h 8395793"/>
              <a:gd name="connsiteX3" fmla="*/ 2890036 w 2891746"/>
              <a:gd name="connsiteY3" fmla="*/ 0 h 8395793"/>
              <a:gd name="connsiteX4" fmla="*/ 2890036 w 2891746"/>
              <a:gd name="connsiteY4" fmla="*/ 8322767 h 8395793"/>
              <a:gd name="connsiteX5" fmla="*/ 2891746 w 2891746"/>
              <a:gd name="connsiteY5" fmla="*/ 8340727 h 8395793"/>
              <a:gd name="connsiteX6" fmla="*/ 2891741 w 2891746"/>
              <a:gd name="connsiteY6" fmla="*/ 8395793 h 8395793"/>
              <a:gd name="connsiteX7" fmla="*/ 2546313 w 2891746"/>
              <a:gd name="connsiteY7" fmla="*/ 8050365 h 8395793"/>
              <a:gd name="connsiteX8" fmla="*/ 2546315 w 2891746"/>
              <a:gd name="connsiteY8" fmla="*/ 8050364 h 8395793"/>
              <a:gd name="connsiteX9" fmla="*/ 0 w 2891746"/>
              <a:gd name="connsiteY9" fmla="*/ 5504049 h 839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91746" h="8395793">
                <a:moveTo>
                  <a:pt x="0" y="2890035"/>
                </a:moveTo>
                <a:lnTo>
                  <a:pt x="1390389" y="1499646"/>
                </a:lnTo>
                <a:lnTo>
                  <a:pt x="1390389" y="1499646"/>
                </a:lnTo>
                <a:lnTo>
                  <a:pt x="2890036" y="0"/>
                </a:lnTo>
                <a:lnTo>
                  <a:pt x="2890036" y="8322767"/>
                </a:lnTo>
                <a:lnTo>
                  <a:pt x="2891746" y="8340727"/>
                </a:lnTo>
                <a:lnTo>
                  <a:pt x="2891741" y="8395793"/>
                </a:lnTo>
                <a:lnTo>
                  <a:pt x="2546313" y="8050365"/>
                </a:lnTo>
                <a:lnTo>
                  <a:pt x="2546315" y="8050364"/>
                </a:lnTo>
                <a:lnTo>
                  <a:pt x="0" y="5504049"/>
                </a:lnTo>
                <a:close/>
              </a:path>
            </a:pathLst>
          </a:custGeom>
          <a:gradFill>
            <a:gsLst>
              <a:gs pos="24000">
                <a:schemeClr val="accent3"/>
              </a:gs>
              <a:gs pos="87000">
                <a:srgbClr val="057AC2">
                  <a:alpha val="63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2C946B50-6B2C-4792-825B-BEFD24908723}"/>
              </a:ext>
            </a:extLst>
          </p:cNvPr>
          <p:cNvSpPr/>
          <p:nvPr userDrawn="1"/>
        </p:nvSpPr>
        <p:spPr>
          <a:xfrm rot="18900000">
            <a:off x="-1253438" y="2913755"/>
            <a:ext cx="6372785" cy="905566"/>
          </a:xfrm>
          <a:custGeom>
            <a:avLst/>
            <a:gdLst>
              <a:gd name="connsiteX0" fmla="*/ 6372785 w 6372785"/>
              <a:gd name="connsiteY0" fmla="*/ 0 h 905566"/>
              <a:gd name="connsiteX1" fmla="*/ 6372785 w 6372785"/>
              <a:gd name="connsiteY1" fmla="*/ 905566 h 905566"/>
              <a:gd name="connsiteX2" fmla="*/ 0 w 6372785"/>
              <a:gd name="connsiteY2" fmla="*/ 905566 h 905566"/>
              <a:gd name="connsiteX3" fmla="*/ 905566 w 6372785"/>
              <a:gd name="connsiteY3" fmla="*/ 0 h 90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72785" h="905566">
                <a:moveTo>
                  <a:pt x="6372785" y="0"/>
                </a:moveTo>
                <a:lnTo>
                  <a:pt x="6372785" y="905566"/>
                </a:lnTo>
                <a:lnTo>
                  <a:pt x="0" y="905566"/>
                </a:lnTo>
                <a:lnTo>
                  <a:pt x="905566" y="0"/>
                </a:lnTo>
                <a:close/>
              </a:path>
            </a:pathLst>
          </a:custGeom>
          <a:gradFill>
            <a:gsLst>
              <a:gs pos="24000">
                <a:schemeClr val="accent3"/>
              </a:gs>
              <a:gs pos="80511">
                <a:schemeClr val="tx2">
                  <a:alpha val="75000"/>
                </a:schemeClr>
              </a:gs>
              <a:gs pos="100000">
                <a:schemeClr val="tx2"/>
              </a:gs>
            </a:gsLst>
            <a:lin ang="7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600"/>
              </a:spcAft>
            </a:pP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28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nt Ch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EA75217-7D87-4C71-8F80-833477FCB149}"/>
              </a:ext>
            </a:extLst>
          </p:cNvPr>
          <p:cNvSpPr/>
          <p:nvPr userDrawn="1"/>
        </p:nvSpPr>
        <p:spPr bwMode="hidden">
          <a:xfrm>
            <a:off x="0" y="0"/>
            <a:ext cx="12188825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49AC7DF-BFC1-4044-BB52-C9946AD8A327}"/>
              </a:ext>
            </a:extLst>
          </p:cNvPr>
          <p:cNvSpPr txBox="1">
            <a:spLocks/>
          </p:cNvSpPr>
          <p:nvPr userDrawn="1"/>
        </p:nvSpPr>
        <p:spPr>
          <a:xfrm>
            <a:off x="564569" y="366687"/>
            <a:ext cx="11001004" cy="70611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0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C12014-9EC5-4F8C-BD3D-B60E85EC9FFD}"/>
              </a:ext>
            </a:extLst>
          </p:cNvPr>
          <p:cNvSpPr txBox="1"/>
          <p:nvPr userDrawn="1"/>
        </p:nvSpPr>
        <p:spPr>
          <a:xfrm>
            <a:off x="620895" y="3906060"/>
            <a:ext cx="10962687" cy="23807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en-US" sz="1800" dirty="0">
                <a:solidFill>
                  <a:schemeClr val="tx2"/>
                </a:solidFill>
              </a:rPr>
              <a:t>If yes, you are good to go!</a:t>
            </a:r>
          </a:p>
          <a:p>
            <a:pPr>
              <a:lnSpc>
                <a:spcPct val="130000"/>
              </a:lnSpc>
            </a:pPr>
            <a:r>
              <a:rPr lang="en-US" sz="1800" dirty="0">
                <a:solidFill>
                  <a:schemeClr val="tx2"/>
                </a:solidFill>
              </a:rPr>
              <a:t>If the answer is no, you do not have the Metropolis font installed.</a:t>
            </a:r>
          </a:p>
          <a:p>
            <a:pPr>
              <a:lnSpc>
                <a:spcPct val="130000"/>
              </a:lnSpc>
            </a:pPr>
            <a:endParaRPr lang="en-US" sz="1800" dirty="0">
              <a:solidFill>
                <a:schemeClr val="tx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</a:t>
            </a:r>
            <a:r>
              <a:rPr lang="en-US" sz="1800" dirty="0">
                <a:solidFill>
                  <a:schemeClr val="tx2"/>
                </a:solidFill>
              </a:rPr>
              <a:t> to download the font</a:t>
            </a:r>
            <a:r>
              <a:rPr lang="en-US" sz="1800" baseline="0" dirty="0">
                <a:solidFill>
                  <a:schemeClr val="tx2"/>
                </a:solidFill>
              </a:rPr>
              <a:t>.</a:t>
            </a:r>
          </a:p>
          <a:p>
            <a:pPr marL="400050" marR="0" lvl="0" indent="-227013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trike="noStrike" baseline="0" dirty="0">
                <a:solidFill>
                  <a:schemeClr val="tx2"/>
                </a:solidFill>
              </a:rPr>
              <a:t>Log in with SSO and select the Brand Assets tab in Brand Central</a:t>
            </a:r>
          </a:p>
          <a:p>
            <a:pPr>
              <a:lnSpc>
                <a:spcPct val="130000"/>
              </a:lnSpc>
            </a:pPr>
            <a:r>
              <a:rPr lang="en-US" sz="1800" dirty="0">
                <a:solidFill>
                  <a:schemeClr val="tx2"/>
                </a:solidFill>
              </a:rPr>
              <a:t>Need more information on how to install fonts? </a:t>
            </a:r>
            <a:br>
              <a:rPr lang="en-US" sz="1800" dirty="0">
                <a:solidFill>
                  <a:schemeClr val="tx2"/>
                </a:solidFill>
              </a:rPr>
            </a:br>
            <a:r>
              <a:rPr lang="en-US" sz="1800" dirty="0">
                <a:solidFill>
                  <a:schemeClr val="tx2"/>
                </a:solidFill>
              </a:rPr>
              <a:t>Refer to the quick-start section in the template guidelines or contact Oasis.</a:t>
            </a:r>
          </a:p>
          <a:p>
            <a:pPr>
              <a:lnSpc>
                <a:spcPct val="130000"/>
              </a:lnSpc>
            </a:pPr>
            <a:r>
              <a:rPr lang="en-US" sz="1800" dirty="0">
                <a:solidFill>
                  <a:schemeClr val="tx2"/>
                </a:solidFill>
              </a:rPr>
              <a:t> 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DDDC76C1-EE98-469A-A6AD-21148374D6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8114" y="2908233"/>
            <a:ext cx="5354637" cy="895350"/>
          </a:xfrm>
        </p:spPr>
        <p:txBody>
          <a:bodyPr/>
          <a:lstStyle>
            <a:lvl1pPr>
              <a:defRPr sz="4900">
                <a:solidFill>
                  <a:schemeClr val="tx2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Metropolis</a:t>
            </a:r>
          </a:p>
        </p:txBody>
      </p:sp>
      <p:sp>
        <p:nvSpPr>
          <p:cNvPr id="51" name="Subtitle 2">
            <a:extLst>
              <a:ext uri="{FF2B5EF4-FFF2-40B4-BE49-F238E27FC236}">
                <a16:creationId xmlns:a16="http://schemas.microsoft.com/office/drawing/2014/main" id="{CB049186-CC25-4BD3-8410-4DE62ED4B08B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2866" y="838105"/>
            <a:ext cx="10962687" cy="247743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Is the Metropolis font installed on my computer?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1A92F24-FC82-4FA9-9362-801284731CC8}"/>
              </a:ext>
            </a:extLst>
          </p:cNvPr>
          <p:cNvSpPr/>
          <p:nvPr userDrawn="1"/>
        </p:nvSpPr>
        <p:spPr bwMode="gray">
          <a:xfrm>
            <a:off x="623363" y="1616678"/>
            <a:ext cx="4633737" cy="2441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100" dirty="0">
                <a:solidFill>
                  <a:schemeClr val="tx2"/>
                </a:solidFill>
              </a:rPr>
              <a:t>Do the fonts in the words below match on your screen?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59E37DB-3217-4772-AE8E-E9673A139975}"/>
              </a:ext>
            </a:extLst>
          </p:cNvPr>
          <p:cNvCxnSpPr>
            <a:cxnSpLocks/>
          </p:cNvCxnSpPr>
          <p:nvPr userDrawn="1"/>
        </p:nvCxnSpPr>
        <p:spPr>
          <a:xfrm>
            <a:off x="623364" y="1860778"/>
            <a:ext cx="7299849" cy="0"/>
          </a:xfrm>
          <a:prstGeom prst="line">
            <a:avLst/>
          </a:prstGeom>
          <a:ln w="25400">
            <a:solidFill>
              <a:schemeClr val="bg1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Placeholder 43">
            <a:extLst>
              <a:ext uri="{FF2B5EF4-FFF2-40B4-BE49-F238E27FC236}">
                <a16:creationId xmlns:a16="http://schemas.microsoft.com/office/drawing/2014/main" id="{6C28CB3F-7257-499E-B2F6-B9B1B38D82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83683" y="2908233"/>
            <a:ext cx="5354637" cy="895350"/>
          </a:xfrm>
        </p:spPr>
        <p:txBody>
          <a:bodyPr/>
          <a:lstStyle>
            <a:lvl1pPr>
              <a:defRPr sz="4900">
                <a:solidFill>
                  <a:schemeClr val="tx2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Metropolis Light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65F6992-4889-4035-986F-E69979C7B028}"/>
              </a:ext>
            </a:extLst>
          </p:cNvPr>
          <p:cNvGrpSpPr/>
          <p:nvPr userDrawn="1"/>
        </p:nvGrpSpPr>
        <p:grpSpPr>
          <a:xfrm>
            <a:off x="6054922" y="2225997"/>
            <a:ext cx="4699461" cy="542276"/>
            <a:chOff x="6685343" y="2270804"/>
            <a:chExt cx="4699461" cy="542276"/>
          </a:xfrm>
          <a:solidFill>
            <a:schemeClr val="tx2"/>
          </a:solidFill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57C5E2C-9A8F-469D-810E-FD271477DD05}"/>
                </a:ext>
              </a:extLst>
            </p:cNvPr>
            <p:cNvSpPr/>
            <p:nvPr/>
          </p:nvSpPr>
          <p:spPr>
            <a:xfrm>
              <a:off x="9320530" y="2270804"/>
              <a:ext cx="53167" cy="53167"/>
            </a:xfrm>
            <a:custGeom>
              <a:avLst/>
              <a:gdLst/>
              <a:ahLst/>
              <a:cxnLst/>
              <a:rect l="l" t="t" r="r" b="b"/>
              <a:pathLst>
                <a:path w="53167" h="53167">
                  <a:moveTo>
                    <a:pt x="26583" y="0"/>
                  </a:moveTo>
                  <a:cubicBezTo>
                    <a:pt x="34183" y="219"/>
                    <a:pt x="40467" y="2872"/>
                    <a:pt x="45439" y="7959"/>
                  </a:cubicBezTo>
                  <a:cubicBezTo>
                    <a:pt x="50411" y="13047"/>
                    <a:pt x="52987" y="19255"/>
                    <a:pt x="53167" y="26583"/>
                  </a:cubicBezTo>
                  <a:cubicBezTo>
                    <a:pt x="52987" y="34182"/>
                    <a:pt x="50411" y="40468"/>
                    <a:pt x="45439" y="45439"/>
                  </a:cubicBezTo>
                  <a:cubicBezTo>
                    <a:pt x="40467" y="50411"/>
                    <a:pt x="34183" y="52987"/>
                    <a:pt x="26583" y="53167"/>
                  </a:cubicBezTo>
                  <a:cubicBezTo>
                    <a:pt x="18985" y="52987"/>
                    <a:pt x="12699" y="50411"/>
                    <a:pt x="7727" y="45439"/>
                  </a:cubicBezTo>
                  <a:cubicBezTo>
                    <a:pt x="2756" y="40468"/>
                    <a:pt x="180" y="34182"/>
                    <a:pt x="0" y="26583"/>
                  </a:cubicBezTo>
                  <a:cubicBezTo>
                    <a:pt x="180" y="19255"/>
                    <a:pt x="2756" y="13047"/>
                    <a:pt x="7727" y="7959"/>
                  </a:cubicBezTo>
                  <a:cubicBezTo>
                    <a:pt x="12699" y="2872"/>
                    <a:pt x="18985" y="219"/>
                    <a:pt x="26583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16D8268-B556-4A2E-A24F-2098FB05E4CA}"/>
                </a:ext>
              </a:extLst>
            </p:cNvPr>
            <p:cNvSpPr/>
            <p:nvPr/>
          </p:nvSpPr>
          <p:spPr>
            <a:xfrm>
              <a:off x="10320655" y="2270804"/>
              <a:ext cx="53167" cy="53167"/>
            </a:xfrm>
            <a:custGeom>
              <a:avLst/>
              <a:gdLst/>
              <a:ahLst/>
              <a:cxnLst/>
              <a:rect l="l" t="t" r="r" b="b"/>
              <a:pathLst>
                <a:path w="53167" h="53167">
                  <a:moveTo>
                    <a:pt x="26583" y="0"/>
                  </a:moveTo>
                  <a:cubicBezTo>
                    <a:pt x="34182" y="219"/>
                    <a:pt x="40468" y="2872"/>
                    <a:pt x="45439" y="7959"/>
                  </a:cubicBezTo>
                  <a:cubicBezTo>
                    <a:pt x="50411" y="13047"/>
                    <a:pt x="52986" y="19255"/>
                    <a:pt x="53167" y="26583"/>
                  </a:cubicBezTo>
                  <a:cubicBezTo>
                    <a:pt x="52986" y="34182"/>
                    <a:pt x="50411" y="40468"/>
                    <a:pt x="45439" y="45439"/>
                  </a:cubicBezTo>
                  <a:cubicBezTo>
                    <a:pt x="40468" y="50411"/>
                    <a:pt x="34182" y="52987"/>
                    <a:pt x="26583" y="53167"/>
                  </a:cubicBezTo>
                  <a:cubicBezTo>
                    <a:pt x="18984" y="52987"/>
                    <a:pt x="12699" y="50411"/>
                    <a:pt x="7727" y="45439"/>
                  </a:cubicBezTo>
                  <a:cubicBezTo>
                    <a:pt x="2756" y="40468"/>
                    <a:pt x="180" y="34182"/>
                    <a:pt x="0" y="26583"/>
                  </a:cubicBezTo>
                  <a:cubicBezTo>
                    <a:pt x="180" y="19255"/>
                    <a:pt x="2756" y="13047"/>
                    <a:pt x="7727" y="7959"/>
                  </a:cubicBezTo>
                  <a:cubicBezTo>
                    <a:pt x="12699" y="2872"/>
                    <a:pt x="18984" y="219"/>
                    <a:pt x="26583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54C27A0-5E49-4C0A-B9A5-777E28510D88}"/>
                </a:ext>
              </a:extLst>
            </p:cNvPr>
            <p:cNvSpPr/>
            <p:nvPr/>
          </p:nvSpPr>
          <p:spPr>
            <a:xfrm>
              <a:off x="9176178" y="2273899"/>
              <a:ext cx="38309" cy="432691"/>
            </a:xfrm>
            <a:custGeom>
              <a:avLst/>
              <a:gdLst/>
              <a:ahLst/>
              <a:cxnLst/>
              <a:rect l="l" t="t" r="r" b="b"/>
              <a:pathLst>
                <a:path w="38309" h="432691">
                  <a:moveTo>
                    <a:pt x="0" y="0"/>
                  </a:moveTo>
                  <a:lnTo>
                    <a:pt x="38309" y="0"/>
                  </a:lnTo>
                  <a:lnTo>
                    <a:pt x="38309" y="432691"/>
                  </a:lnTo>
                  <a:lnTo>
                    <a:pt x="0" y="43269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6DC2D46-24E8-497A-AE7E-3F29CF07D0E0}"/>
                </a:ext>
              </a:extLst>
            </p:cNvPr>
            <p:cNvSpPr/>
            <p:nvPr/>
          </p:nvSpPr>
          <p:spPr>
            <a:xfrm>
              <a:off x="10871628" y="2273899"/>
              <a:ext cx="263051" cy="432691"/>
            </a:xfrm>
            <a:custGeom>
              <a:avLst/>
              <a:gdLst/>
              <a:ahLst/>
              <a:cxnLst/>
              <a:rect l="l" t="t" r="r" b="b"/>
              <a:pathLst>
                <a:path w="263051" h="432691">
                  <a:moveTo>
                    <a:pt x="0" y="0"/>
                  </a:moveTo>
                  <a:lnTo>
                    <a:pt x="38309" y="0"/>
                  </a:lnTo>
                  <a:lnTo>
                    <a:pt x="38309" y="164610"/>
                  </a:lnTo>
                  <a:cubicBezTo>
                    <a:pt x="47303" y="146708"/>
                    <a:pt x="61058" y="132407"/>
                    <a:pt x="79575" y="121706"/>
                  </a:cubicBezTo>
                  <a:cubicBezTo>
                    <a:pt x="98091" y="111006"/>
                    <a:pt x="119435" y="105521"/>
                    <a:pt x="143603" y="105252"/>
                  </a:cubicBezTo>
                  <a:cubicBezTo>
                    <a:pt x="179471" y="105803"/>
                    <a:pt x="208206" y="117063"/>
                    <a:pt x="229805" y="139033"/>
                  </a:cubicBezTo>
                  <a:cubicBezTo>
                    <a:pt x="251405" y="161002"/>
                    <a:pt x="262487" y="190372"/>
                    <a:pt x="263051" y="227142"/>
                  </a:cubicBezTo>
                  <a:lnTo>
                    <a:pt x="263051" y="432691"/>
                  </a:lnTo>
                  <a:lnTo>
                    <a:pt x="224743" y="432691"/>
                  </a:lnTo>
                  <a:lnTo>
                    <a:pt x="224743" y="232095"/>
                  </a:lnTo>
                  <a:cubicBezTo>
                    <a:pt x="224343" y="204441"/>
                    <a:pt x="216316" y="182359"/>
                    <a:pt x="200663" y="165849"/>
                  </a:cubicBezTo>
                  <a:cubicBezTo>
                    <a:pt x="185011" y="149339"/>
                    <a:pt x="164133" y="140877"/>
                    <a:pt x="138029" y="140464"/>
                  </a:cubicBezTo>
                  <a:cubicBezTo>
                    <a:pt x="109215" y="141019"/>
                    <a:pt x="85549" y="149506"/>
                    <a:pt x="67032" y="165926"/>
                  </a:cubicBezTo>
                  <a:cubicBezTo>
                    <a:pt x="48515" y="182346"/>
                    <a:pt x="38941" y="203370"/>
                    <a:pt x="38309" y="228999"/>
                  </a:cubicBezTo>
                  <a:lnTo>
                    <a:pt x="38309" y="432691"/>
                  </a:lnTo>
                  <a:lnTo>
                    <a:pt x="0" y="43269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0B6A4DE9-31A3-428E-B420-424F68D79E41}"/>
                </a:ext>
              </a:extLst>
            </p:cNvPr>
            <p:cNvSpPr/>
            <p:nvPr/>
          </p:nvSpPr>
          <p:spPr>
            <a:xfrm>
              <a:off x="6685343" y="2281329"/>
              <a:ext cx="403593" cy="425261"/>
            </a:xfrm>
            <a:custGeom>
              <a:avLst/>
              <a:gdLst/>
              <a:ahLst/>
              <a:cxnLst/>
              <a:rect l="l" t="t" r="r" b="b"/>
              <a:pathLst>
                <a:path w="403593" h="425261">
                  <a:moveTo>
                    <a:pt x="0" y="0"/>
                  </a:moveTo>
                  <a:lnTo>
                    <a:pt x="39547" y="0"/>
                  </a:lnTo>
                  <a:lnTo>
                    <a:pt x="201797" y="304554"/>
                  </a:lnTo>
                  <a:lnTo>
                    <a:pt x="364046" y="0"/>
                  </a:lnTo>
                  <a:lnTo>
                    <a:pt x="403593" y="0"/>
                  </a:lnTo>
                  <a:lnTo>
                    <a:pt x="403593" y="425261"/>
                  </a:lnTo>
                  <a:lnTo>
                    <a:pt x="364046" y="425261"/>
                  </a:lnTo>
                  <a:lnTo>
                    <a:pt x="364046" y="84186"/>
                  </a:lnTo>
                  <a:lnTo>
                    <a:pt x="201797" y="388740"/>
                  </a:lnTo>
                  <a:lnTo>
                    <a:pt x="39547" y="84186"/>
                  </a:lnTo>
                  <a:lnTo>
                    <a:pt x="39547" y="425261"/>
                  </a:lnTo>
                  <a:lnTo>
                    <a:pt x="0" y="4252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9221A60B-A1D2-4D5F-ADCD-2B3BF1989BD1}"/>
                </a:ext>
              </a:extLst>
            </p:cNvPr>
            <p:cNvSpPr/>
            <p:nvPr/>
          </p:nvSpPr>
          <p:spPr>
            <a:xfrm>
              <a:off x="9980992" y="2281329"/>
              <a:ext cx="276052" cy="425261"/>
            </a:xfrm>
            <a:custGeom>
              <a:avLst/>
              <a:gdLst/>
              <a:ahLst/>
              <a:cxnLst/>
              <a:rect l="l" t="t" r="r" b="b"/>
              <a:pathLst>
                <a:path w="276052" h="425261">
                  <a:moveTo>
                    <a:pt x="0" y="0"/>
                  </a:moveTo>
                  <a:lnTo>
                    <a:pt x="39547" y="0"/>
                  </a:lnTo>
                  <a:lnTo>
                    <a:pt x="39547" y="387572"/>
                  </a:lnTo>
                  <a:lnTo>
                    <a:pt x="276052" y="387572"/>
                  </a:lnTo>
                  <a:lnTo>
                    <a:pt x="276052" y="425261"/>
                  </a:lnTo>
                  <a:lnTo>
                    <a:pt x="0" y="4252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BB738972-CA48-44E6-B7DD-E4E8B81F3D9E}"/>
                </a:ext>
              </a:extLst>
            </p:cNvPr>
            <p:cNvSpPr/>
            <p:nvPr/>
          </p:nvSpPr>
          <p:spPr>
            <a:xfrm>
              <a:off x="7532020" y="2298664"/>
              <a:ext cx="185660" cy="415356"/>
            </a:xfrm>
            <a:custGeom>
              <a:avLst/>
              <a:gdLst/>
              <a:ahLst/>
              <a:cxnLst/>
              <a:rect l="l" t="t" r="r" b="b"/>
              <a:pathLst>
                <a:path w="185660" h="415356">
                  <a:moveTo>
                    <a:pt x="52006" y="0"/>
                  </a:moveTo>
                  <a:lnTo>
                    <a:pt x="90314" y="0"/>
                  </a:lnTo>
                  <a:lnTo>
                    <a:pt x="90314" y="87916"/>
                  </a:lnTo>
                  <a:lnTo>
                    <a:pt x="170801" y="87916"/>
                  </a:lnTo>
                  <a:lnTo>
                    <a:pt x="170801" y="123129"/>
                  </a:lnTo>
                  <a:lnTo>
                    <a:pt x="90314" y="123129"/>
                  </a:lnTo>
                  <a:lnTo>
                    <a:pt x="90314" y="333695"/>
                  </a:lnTo>
                  <a:cubicBezTo>
                    <a:pt x="90598" y="347552"/>
                    <a:pt x="94365" y="358699"/>
                    <a:pt x="101613" y="367138"/>
                  </a:cubicBezTo>
                  <a:cubicBezTo>
                    <a:pt x="108862" y="375576"/>
                    <a:pt x="117891" y="379911"/>
                    <a:pt x="128700" y="380143"/>
                  </a:cubicBezTo>
                  <a:cubicBezTo>
                    <a:pt x="136207" y="380079"/>
                    <a:pt x="143172" y="378814"/>
                    <a:pt x="149596" y="376350"/>
                  </a:cubicBezTo>
                  <a:cubicBezTo>
                    <a:pt x="156019" y="373886"/>
                    <a:pt x="161436" y="370608"/>
                    <a:pt x="165848" y="366518"/>
                  </a:cubicBezTo>
                  <a:lnTo>
                    <a:pt x="185660" y="394970"/>
                  </a:lnTo>
                  <a:cubicBezTo>
                    <a:pt x="177185" y="401495"/>
                    <a:pt x="167821" y="406514"/>
                    <a:pt x="157567" y="410028"/>
                  </a:cubicBezTo>
                  <a:cubicBezTo>
                    <a:pt x="147313" y="413541"/>
                    <a:pt x="136865" y="415317"/>
                    <a:pt x="126224" y="415356"/>
                  </a:cubicBezTo>
                  <a:cubicBezTo>
                    <a:pt x="104177" y="414934"/>
                    <a:pt x="86392" y="407284"/>
                    <a:pt x="72869" y="392407"/>
                  </a:cubicBezTo>
                  <a:cubicBezTo>
                    <a:pt x="59345" y="377530"/>
                    <a:pt x="52391" y="357959"/>
                    <a:pt x="52006" y="333695"/>
                  </a:cubicBezTo>
                  <a:lnTo>
                    <a:pt x="52006" y="123129"/>
                  </a:lnTo>
                  <a:lnTo>
                    <a:pt x="0" y="123129"/>
                  </a:lnTo>
                  <a:lnTo>
                    <a:pt x="0" y="87916"/>
                  </a:lnTo>
                  <a:lnTo>
                    <a:pt x="52006" y="87916"/>
                  </a:lnTo>
                  <a:lnTo>
                    <a:pt x="52006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C0E3A6F-0249-4454-864B-04BF720A73B8}"/>
                </a:ext>
              </a:extLst>
            </p:cNvPr>
            <p:cNvSpPr/>
            <p:nvPr/>
          </p:nvSpPr>
          <p:spPr>
            <a:xfrm>
              <a:off x="11199144" y="2298664"/>
              <a:ext cx="185660" cy="415356"/>
            </a:xfrm>
            <a:custGeom>
              <a:avLst/>
              <a:gdLst/>
              <a:ahLst/>
              <a:cxnLst/>
              <a:rect l="l" t="t" r="r" b="b"/>
              <a:pathLst>
                <a:path w="185660" h="415356">
                  <a:moveTo>
                    <a:pt x="52006" y="0"/>
                  </a:moveTo>
                  <a:lnTo>
                    <a:pt x="90315" y="0"/>
                  </a:lnTo>
                  <a:lnTo>
                    <a:pt x="90315" y="87916"/>
                  </a:lnTo>
                  <a:lnTo>
                    <a:pt x="170802" y="87916"/>
                  </a:lnTo>
                  <a:lnTo>
                    <a:pt x="170802" y="123129"/>
                  </a:lnTo>
                  <a:lnTo>
                    <a:pt x="90315" y="123129"/>
                  </a:lnTo>
                  <a:lnTo>
                    <a:pt x="90315" y="333695"/>
                  </a:lnTo>
                  <a:cubicBezTo>
                    <a:pt x="90599" y="347552"/>
                    <a:pt x="94366" y="358699"/>
                    <a:pt x="101614" y="367138"/>
                  </a:cubicBezTo>
                  <a:cubicBezTo>
                    <a:pt x="108863" y="375576"/>
                    <a:pt x="117892" y="379911"/>
                    <a:pt x="128701" y="380143"/>
                  </a:cubicBezTo>
                  <a:cubicBezTo>
                    <a:pt x="136208" y="380079"/>
                    <a:pt x="143173" y="378814"/>
                    <a:pt x="149596" y="376350"/>
                  </a:cubicBezTo>
                  <a:cubicBezTo>
                    <a:pt x="156020" y="373886"/>
                    <a:pt x="161437" y="370608"/>
                    <a:pt x="165848" y="366518"/>
                  </a:cubicBezTo>
                  <a:lnTo>
                    <a:pt x="185660" y="394970"/>
                  </a:lnTo>
                  <a:cubicBezTo>
                    <a:pt x="177186" y="401495"/>
                    <a:pt x="167822" y="406514"/>
                    <a:pt x="157568" y="410028"/>
                  </a:cubicBezTo>
                  <a:cubicBezTo>
                    <a:pt x="147314" y="413541"/>
                    <a:pt x="136866" y="415317"/>
                    <a:pt x="126224" y="415356"/>
                  </a:cubicBezTo>
                  <a:cubicBezTo>
                    <a:pt x="104178" y="414934"/>
                    <a:pt x="86393" y="407284"/>
                    <a:pt x="72870" y="392407"/>
                  </a:cubicBezTo>
                  <a:cubicBezTo>
                    <a:pt x="59346" y="377530"/>
                    <a:pt x="52392" y="357959"/>
                    <a:pt x="52006" y="333695"/>
                  </a:cubicBezTo>
                  <a:lnTo>
                    <a:pt x="52006" y="123129"/>
                  </a:lnTo>
                  <a:lnTo>
                    <a:pt x="0" y="123129"/>
                  </a:lnTo>
                  <a:lnTo>
                    <a:pt x="0" y="87916"/>
                  </a:lnTo>
                  <a:lnTo>
                    <a:pt x="52006" y="87916"/>
                  </a:lnTo>
                  <a:lnTo>
                    <a:pt x="52006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BD5D52F-83DC-4C29-BFF9-C29AC76D694C}"/>
                </a:ext>
              </a:extLst>
            </p:cNvPr>
            <p:cNvSpPr/>
            <p:nvPr/>
          </p:nvSpPr>
          <p:spPr>
            <a:xfrm>
              <a:off x="7184309" y="2379151"/>
              <a:ext cx="309486" cy="334869"/>
            </a:xfrm>
            <a:custGeom>
              <a:avLst/>
              <a:gdLst/>
              <a:ahLst/>
              <a:cxnLst/>
              <a:rect l="l" t="t" r="r" b="b"/>
              <a:pathLst>
                <a:path w="309486" h="334869">
                  <a:moveTo>
                    <a:pt x="157840" y="0"/>
                  </a:moveTo>
                  <a:cubicBezTo>
                    <a:pt x="205615" y="720"/>
                    <a:pt x="242734" y="17376"/>
                    <a:pt x="269197" y="49965"/>
                  </a:cubicBezTo>
                  <a:cubicBezTo>
                    <a:pt x="295660" y="82555"/>
                    <a:pt x="309089" y="126754"/>
                    <a:pt x="309486" y="182564"/>
                  </a:cubicBezTo>
                  <a:lnTo>
                    <a:pt x="38928" y="182564"/>
                  </a:lnTo>
                  <a:cubicBezTo>
                    <a:pt x="42863" y="216445"/>
                    <a:pt x="55740" y="244247"/>
                    <a:pt x="77559" y="265969"/>
                  </a:cubicBezTo>
                  <a:cubicBezTo>
                    <a:pt x="99377" y="287692"/>
                    <a:pt x="126963" y="298921"/>
                    <a:pt x="160317" y="299656"/>
                  </a:cubicBezTo>
                  <a:cubicBezTo>
                    <a:pt x="181013" y="299488"/>
                    <a:pt x="201090" y="295797"/>
                    <a:pt x="220547" y="288582"/>
                  </a:cubicBezTo>
                  <a:cubicBezTo>
                    <a:pt x="240005" y="281367"/>
                    <a:pt x="255436" y="271635"/>
                    <a:pt x="266842" y="259387"/>
                  </a:cubicBezTo>
                  <a:lnTo>
                    <a:pt x="290950" y="285407"/>
                  </a:lnTo>
                  <a:cubicBezTo>
                    <a:pt x="276534" y="300459"/>
                    <a:pt x="257271" y="312414"/>
                    <a:pt x="233160" y="321273"/>
                  </a:cubicBezTo>
                  <a:cubicBezTo>
                    <a:pt x="209050" y="330132"/>
                    <a:pt x="184975" y="334664"/>
                    <a:pt x="160937" y="334869"/>
                  </a:cubicBezTo>
                  <a:cubicBezTo>
                    <a:pt x="132043" y="334568"/>
                    <a:pt x="105473" y="327127"/>
                    <a:pt x="81227" y="312548"/>
                  </a:cubicBezTo>
                  <a:cubicBezTo>
                    <a:pt x="56980" y="297968"/>
                    <a:pt x="37482" y="278056"/>
                    <a:pt x="22732" y="252812"/>
                  </a:cubicBezTo>
                  <a:cubicBezTo>
                    <a:pt x="7982" y="227567"/>
                    <a:pt x="405" y="198797"/>
                    <a:pt x="0" y="166502"/>
                  </a:cubicBezTo>
                  <a:cubicBezTo>
                    <a:pt x="343" y="134622"/>
                    <a:pt x="7561" y="106198"/>
                    <a:pt x="21654" y="81230"/>
                  </a:cubicBezTo>
                  <a:cubicBezTo>
                    <a:pt x="35746" y="56262"/>
                    <a:pt x="54656" y="36557"/>
                    <a:pt x="78382" y="22115"/>
                  </a:cubicBezTo>
                  <a:cubicBezTo>
                    <a:pt x="102109" y="7673"/>
                    <a:pt x="128595" y="301"/>
                    <a:pt x="157840" y="0"/>
                  </a:cubicBezTo>
                  <a:close/>
                  <a:moveTo>
                    <a:pt x="159079" y="35212"/>
                  </a:moveTo>
                  <a:cubicBezTo>
                    <a:pt x="127505" y="35742"/>
                    <a:pt x="100848" y="46145"/>
                    <a:pt x="79107" y="66423"/>
                  </a:cubicBezTo>
                  <a:cubicBezTo>
                    <a:pt x="57366" y="86700"/>
                    <a:pt x="44179" y="113676"/>
                    <a:pt x="39547" y="147351"/>
                  </a:cubicBezTo>
                  <a:lnTo>
                    <a:pt x="271796" y="147351"/>
                  </a:lnTo>
                  <a:cubicBezTo>
                    <a:pt x="268881" y="114489"/>
                    <a:pt x="257836" y="87745"/>
                    <a:pt x="238663" y="67120"/>
                  </a:cubicBezTo>
                  <a:cubicBezTo>
                    <a:pt x="219489" y="46494"/>
                    <a:pt x="192961" y="35858"/>
                    <a:pt x="159079" y="3521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8A50D27D-9134-4260-9625-A03ACB43BB75}"/>
                </a:ext>
              </a:extLst>
            </p:cNvPr>
            <p:cNvSpPr/>
            <p:nvPr/>
          </p:nvSpPr>
          <p:spPr>
            <a:xfrm>
              <a:off x="7784908" y="2379151"/>
              <a:ext cx="162134" cy="327439"/>
            </a:xfrm>
            <a:custGeom>
              <a:avLst/>
              <a:gdLst/>
              <a:ahLst/>
              <a:cxnLst/>
              <a:rect l="l" t="t" r="r" b="b"/>
              <a:pathLst>
                <a:path w="162134" h="327439">
                  <a:moveTo>
                    <a:pt x="162134" y="0"/>
                  </a:moveTo>
                  <a:lnTo>
                    <a:pt x="162134" y="35212"/>
                  </a:lnTo>
                  <a:cubicBezTo>
                    <a:pt x="125283" y="35792"/>
                    <a:pt x="95591" y="46396"/>
                    <a:pt x="73057" y="67025"/>
                  </a:cubicBezTo>
                  <a:cubicBezTo>
                    <a:pt x="50523" y="87655"/>
                    <a:pt x="38941" y="114831"/>
                    <a:pt x="38309" y="148556"/>
                  </a:cubicBezTo>
                  <a:lnTo>
                    <a:pt x="38309" y="327439"/>
                  </a:lnTo>
                  <a:lnTo>
                    <a:pt x="0" y="327439"/>
                  </a:lnTo>
                  <a:lnTo>
                    <a:pt x="0" y="7429"/>
                  </a:lnTo>
                  <a:lnTo>
                    <a:pt x="38309" y="7429"/>
                  </a:lnTo>
                  <a:lnTo>
                    <a:pt x="38309" y="74217"/>
                  </a:lnTo>
                  <a:cubicBezTo>
                    <a:pt x="47338" y="51898"/>
                    <a:pt x="62713" y="34035"/>
                    <a:pt x="84434" y="20628"/>
                  </a:cubicBezTo>
                  <a:cubicBezTo>
                    <a:pt x="106154" y="7222"/>
                    <a:pt x="132054" y="345"/>
                    <a:pt x="16213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8AD9AAAC-AEE1-41E7-98D0-8AAAA66A65F2}"/>
                </a:ext>
              </a:extLst>
            </p:cNvPr>
            <p:cNvSpPr/>
            <p:nvPr/>
          </p:nvSpPr>
          <p:spPr>
            <a:xfrm>
              <a:off x="7992696" y="2379151"/>
              <a:ext cx="330536" cy="334869"/>
            </a:xfrm>
            <a:custGeom>
              <a:avLst/>
              <a:gdLst/>
              <a:ahLst/>
              <a:cxnLst/>
              <a:rect l="l" t="t" r="r" b="b"/>
              <a:pathLst>
                <a:path w="330536" h="334869">
                  <a:moveTo>
                    <a:pt x="165267" y="0"/>
                  </a:moveTo>
                  <a:cubicBezTo>
                    <a:pt x="195773" y="366"/>
                    <a:pt x="223451" y="8019"/>
                    <a:pt x="248301" y="22960"/>
                  </a:cubicBezTo>
                  <a:cubicBezTo>
                    <a:pt x="273151" y="37901"/>
                    <a:pt x="292978" y="57935"/>
                    <a:pt x="307782" y="83060"/>
                  </a:cubicBezTo>
                  <a:cubicBezTo>
                    <a:pt x="322585" y="108185"/>
                    <a:pt x="330170" y="136207"/>
                    <a:pt x="330536" y="167125"/>
                  </a:cubicBezTo>
                  <a:cubicBezTo>
                    <a:pt x="330170" y="198051"/>
                    <a:pt x="322585" y="226126"/>
                    <a:pt x="307782" y="251351"/>
                  </a:cubicBezTo>
                  <a:cubicBezTo>
                    <a:pt x="292978" y="276575"/>
                    <a:pt x="273151" y="296708"/>
                    <a:pt x="248301" y="311748"/>
                  </a:cubicBezTo>
                  <a:cubicBezTo>
                    <a:pt x="223451" y="326788"/>
                    <a:pt x="195773" y="334495"/>
                    <a:pt x="165267" y="334869"/>
                  </a:cubicBezTo>
                  <a:cubicBezTo>
                    <a:pt x="134762" y="334495"/>
                    <a:pt x="107084" y="326788"/>
                    <a:pt x="82234" y="311748"/>
                  </a:cubicBezTo>
                  <a:cubicBezTo>
                    <a:pt x="57384" y="296708"/>
                    <a:pt x="37557" y="276575"/>
                    <a:pt x="22754" y="251351"/>
                  </a:cubicBezTo>
                  <a:cubicBezTo>
                    <a:pt x="7951" y="226126"/>
                    <a:pt x="366" y="198051"/>
                    <a:pt x="0" y="167125"/>
                  </a:cubicBezTo>
                  <a:cubicBezTo>
                    <a:pt x="366" y="136207"/>
                    <a:pt x="7951" y="108185"/>
                    <a:pt x="22754" y="83060"/>
                  </a:cubicBezTo>
                  <a:cubicBezTo>
                    <a:pt x="37557" y="57935"/>
                    <a:pt x="57384" y="37901"/>
                    <a:pt x="82234" y="22960"/>
                  </a:cubicBezTo>
                  <a:cubicBezTo>
                    <a:pt x="107084" y="8019"/>
                    <a:pt x="134762" y="366"/>
                    <a:pt x="165267" y="0"/>
                  </a:cubicBezTo>
                  <a:close/>
                  <a:moveTo>
                    <a:pt x="165267" y="35212"/>
                  </a:moveTo>
                  <a:cubicBezTo>
                    <a:pt x="129954" y="36180"/>
                    <a:pt x="100407" y="49108"/>
                    <a:pt x="76628" y="73997"/>
                  </a:cubicBezTo>
                  <a:cubicBezTo>
                    <a:pt x="52849" y="98885"/>
                    <a:pt x="40489" y="129928"/>
                    <a:pt x="39547" y="167125"/>
                  </a:cubicBezTo>
                  <a:cubicBezTo>
                    <a:pt x="40489" y="204348"/>
                    <a:pt x="52849" y="235494"/>
                    <a:pt x="76628" y="260563"/>
                  </a:cubicBezTo>
                  <a:cubicBezTo>
                    <a:pt x="100407" y="285632"/>
                    <a:pt x="129954" y="298663"/>
                    <a:pt x="165267" y="299656"/>
                  </a:cubicBezTo>
                  <a:cubicBezTo>
                    <a:pt x="200581" y="298663"/>
                    <a:pt x="230128" y="285632"/>
                    <a:pt x="253907" y="260563"/>
                  </a:cubicBezTo>
                  <a:cubicBezTo>
                    <a:pt x="277686" y="235494"/>
                    <a:pt x="290047" y="204348"/>
                    <a:pt x="290989" y="167125"/>
                  </a:cubicBezTo>
                  <a:cubicBezTo>
                    <a:pt x="290047" y="129928"/>
                    <a:pt x="277686" y="98885"/>
                    <a:pt x="253907" y="73997"/>
                  </a:cubicBezTo>
                  <a:cubicBezTo>
                    <a:pt x="230128" y="49108"/>
                    <a:pt x="200581" y="36180"/>
                    <a:pt x="165267" y="3521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5D99233-8B51-431E-B7AE-9CFD2F67C3E6}"/>
                </a:ext>
              </a:extLst>
            </p:cNvPr>
            <p:cNvSpPr/>
            <p:nvPr/>
          </p:nvSpPr>
          <p:spPr>
            <a:xfrm>
              <a:off x="8404653" y="2379151"/>
              <a:ext cx="303913" cy="433929"/>
            </a:xfrm>
            <a:custGeom>
              <a:avLst/>
              <a:gdLst/>
              <a:ahLst/>
              <a:cxnLst/>
              <a:rect l="l" t="t" r="r" b="b"/>
              <a:pathLst>
                <a:path w="303913" h="433929">
                  <a:moveTo>
                    <a:pt x="157842" y="0"/>
                  </a:moveTo>
                  <a:cubicBezTo>
                    <a:pt x="199966" y="1002"/>
                    <a:pt x="234608" y="16936"/>
                    <a:pt x="261767" y="47802"/>
                  </a:cubicBezTo>
                  <a:cubicBezTo>
                    <a:pt x="288926" y="78669"/>
                    <a:pt x="302975" y="118456"/>
                    <a:pt x="303913" y="167163"/>
                  </a:cubicBezTo>
                  <a:cubicBezTo>
                    <a:pt x="302975" y="216136"/>
                    <a:pt x="288926" y="256082"/>
                    <a:pt x="261767" y="287003"/>
                  </a:cubicBezTo>
                  <a:cubicBezTo>
                    <a:pt x="234608" y="317924"/>
                    <a:pt x="199966" y="333879"/>
                    <a:pt x="157842" y="334869"/>
                  </a:cubicBezTo>
                  <a:cubicBezTo>
                    <a:pt x="131378" y="334665"/>
                    <a:pt x="107972" y="328432"/>
                    <a:pt x="87624" y="316172"/>
                  </a:cubicBezTo>
                  <a:cubicBezTo>
                    <a:pt x="67276" y="303912"/>
                    <a:pt x="50837" y="286849"/>
                    <a:pt x="38308" y="264985"/>
                  </a:cubicBezTo>
                  <a:lnTo>
                    <a:pt x="38308" y="433929"/>
                  </a:lnTo>
                  <a:lnTo>
                    <a:pt x="0" y="433929"/>
                  </a:lnTo>
                  <a:lnTo>
                    <a:pt x="0" y="7429"/>
                  </a:lnTo>
                  <a:lnTo>
                    <a:pt x="38308" y="7429"/>
                  </a:lnTo>
                  <a:lnTo>
                    <a:pt x="38308" y="69894"/>
                  </a:lnTo>
                  <a:cubicBezTo>
                    <a:pt x="50837" y="48025"/>
                    <a:pt x="67276" y="30959"/>
                    <a:pt x="87624" y="18698"/>
                  </a:cubicBezTo>
                  <a:cubicBezTo>
                    <a:pt x="107972" y="6437"/>
                    <a:pt x="131378" y="204"/>
                    <a:pt x="157842" y="0"/>
                  </a:cubicBezTo>
                  <a:close/>
                  <a:moveTo>
                    <a:pt x="150410" y="35212"/>
                  </a:moveTo>
                  <a:cubicBezTo>
                    <a:pt x="117017" y="35870"/>
                    <a:pt x="90127" y="48179"/>
                    <a:pt x="69740" y="72139"/>
                  </a:cubicBezTo>
                  <a:cubicBezTo>
                    <a:pt x="49354" y="96098"/>
                    <a:pt x="38876" y="127760"/>
                    <a:pt x="38308" y="167125"/>
                  </a:cubicBezTo>
                  <a:cubicBezTo>
                    <a:pt x="38876" y="206515"/>
                    <a:pt x="49354" y="238281"/>
                    <a:pt x="69740" y="262421"/>
                  </a:cubicBezTo>
                  <a:cubicBezTo>
                    <a:pt x="90127" y="286561"/>
                    <a:pt x="117017" y="298972"/>
                    <a:pt x="150410" y="299656"/>
                  </a:cubicBezTo>
                  <a:cubicBezTo>
                    <a:pt x="183312" y="298856"/>
                    <a:pt x="210253" y="286212"/>
                    <a:pt x="231233" y="261724"/>
                  </a:cubicBezTo>
                  <a:cubicBezTo>
                    <a:pt x="252213" y="237235"/>
                    <a:pt x="263051" y="205703"/>
                    <a:pt x="263747" y="167125"/>
                  </a:cubicBezTo>
                  <a:cubicBezTo>
                    <a:pt x="263051" y="128573"/>
                    <a:pt x="252213" y="97143"/>
                    <a:pt x="231233" y="72836"/>
                  </a:cubicBezTo>
                  <a:cubicBezTo>
                    <a:pt x="210253" y="48528"/>
                    <a:pt x="183312" y="35987"/>
                    <a:pt x="150410" y="3521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9B1F118-34ED-4FB8-A180-737A1399C241}"/>
                </a:ext>
              </a:extLst>
            </p:cNvPr>
            <p:cNvSpPr/>
            <p:nvPr/>
          </p:nvSpPr>
          <p:spPr>
            <a:xfrm>
              <a:off x="8764222" y="2379151"/>
              <a:ext cx="330535" cy="334869"/>
            </a:xfrm>
            <a:custGeom>
              <a:avLst/>
              <a:gdLst/>
              <a:ahLst/>
              <a:cxnLst/>
              <a:rect l="l" t="t" r="r" b="b"/>
              <a:pathLst>
                <a:path w="330535" h="334869">
                  <a:moveTo>
                    <a:pt x="165267" y="0"/>
                  </a:moveTo>
                  <a:cubicBezTo>
                    <a:pt x="195773" y="366"/>
                    <a:pt x="223451" y="8019"/>
                    <a:pt x="248301" y="22960"/>
                  </a:cubicBezTo>
                  <a:cubicBezTo>
                    <a:pt x="273151" y="37901"/>
                    <a:pt x="292978" y="57935"/>
                    <a:pt x="307781" y="83060"/>
                  </a:cubicBezTo>
                  <a:cubicBezTo>
                    <a:pt x="322585" y="108185"/>
                    <a:pt x="330169" y="136207"/>
                    <a:pt x="330535" y="167125"/>
                  </a:cubicBezTo>
                  <a:cubicBezTo>
                    <a:pt x="330169" y="198051"/>
                    <a:pt x="322585" y="226126"/>
                    <a:pt x="307781" y="251351"/>
                  </a:cubicBezTo>
                  <a:cubicBezTo>
                    <a:pt x="292978" y="276575"/>
                    <a:pt x="273151" y="296708"/>
                    <a:pt x="248301" y="311748"/>
                  </a:cubicBezTo>
                  <a:cubicBezTo>
                    <a:pt x="223451" y="326788"/>
                    <a:pt x="195773" y="334495"/>
                    <a:pt x="165267" y="334869"/>
                  </a:cubicBezTo>
                  <a:cubicBezTo>
                    <a:pt x="134761" y="334495"/>
                    <a:pt x="107083" y="326788"/>
                    <a:pt x="82234" y="311748"/>
                  </a:cubicBezTo>
                  <a:cubicBezTo>
                    <a:pt x="57383" y="296708"/>
                    <a:pt x="37557" y="276575"/>
                    <a:pt x="22754" y="251351"/>
                  </a:cubicBezTo>
                  <a:cubicBezTo>
                    <a:pt x="7951" y="226126"/>
                    <a:pt x="366" y="198051"/>
                    <a:pt x="0" y="167125"/>
                  </a:cubicBezTo>
                  <a:cubicBezTo>
                    <a:pt x="366" y="136207"/>
                    <a:pt x="7951" y="108185"/>
                    <a:pt x="22754" y="83060"/>
                  </a:cubicBezTo>
                  <a:cubicBezTo>
                    <a:pt x="37557" y="57935"/>
                    <a:pt x="57383" y="37901"/>
                    <a:pt x="82234" y="22960"/>
                  </a:cubicBezTo>
                  <a:cubicBezTo>
                    <a:pt x="107083" y="8019"/>
                    <a:pt x="134761" y="366"/>
                    <a:pt x="165267" y="0"/>
                  </a:cubicBezTo>
                  <a:close/>
                  <a:moveTo>
                    <a:pt x="165267" y="35212"/>
                  </a:moveTo>
                  <a:cubicBezTo>
                    <a:pt x="129954" y="36180"/>
                    <a:pt x="100407" y="49108"/>
                    <a:pt x="76628" y="73997"/>
                  </a:cubicBezTo>
                  <a:cubicBezTo>
                    <a:pt x="52849" y="98885"/>
                    <a:pt x="40489" y="129928"/>
                    <a:pt x="39547" y="167125"/>
                  </a:cubicBezTo>
                  <a:cubicBezTo>
                    <a:pt x="40489" y="204348"/>
                    <a:pt x="52849" y="235494"/>
                    <a:pt x="76628" y="260563"/>
                  </a:cubicBezTo>
                  <a:cubicBezTo>
                    <a:pt x="100407" y="285632"/>
                    <a:pt x="129954" y="298663"/>
                    <a:pt x="165267" y="299656"/>
                  </a:cubicBezTo>
                  <a:cubicBezTo>
                    <a:pt x="200581" y="298663"/>
                    <a:pt x="230128" y="285632"/>
                    <a:pt x="253907" y="260563"/>
                  </a:cubicBezTo>
                  <a:cubicBezTo>
                    <a:pt x="277686" y="235494"/>
                    <a:pt x="290047" y="204348"/>
                    <a:pt x="290989" y="167125"/>
                  </a:cubicBezTo>
                  <a:cubicBezTo>
                    <a:pt x="290047" y="129928"/>
                    <a:pt x="277686" y="98885"/>
                    <a:pt x="253907" y="73997"/>
                  </a:cubicBezTo>
                  <a:cubicBezTo>
                    <a:pt x="230128" y="49108"/>
                    <a:pt x="200581" y="36180"/>
                    <a:pt x="165267" y="3521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9817CB1-DAD9-42CD-BEDA-3ADB122B8709}"/>
                </a:ext>
              </a:extLst>
            </p:cNvPr>
            <p:cNvSpPr/>
            <p:nvPr/>
          </p:nvSpPr>
          <p:spPr>
            <a:xfrm>
              <a:off x="9443830" y="2379151"/>
              <a:ext cx="247572" cy="334869"/>
            </a:xfrm>
            <a:custGeom>
              <a:avLst/>
              <a:gdLst/>
              <a:ahLst/>
              <a:cxnLst/>
              <a:rect l="l" t="t" r="r" b="b"/>
              <a:pathLst>
                <a:path w="247572" h="334869">
                  <a:moveTo>
                    <a:pt x="127498" y="0"/>
                  </a:moveTo>
                  <a:cubicBezTo>
                    <a:pt x="147218" y="103"/>
                    <a:pt x="166934" y="3295"/>
                    <a:pt x="186644" y="9575"/>
                  </a:cubicBezTo>
                  <a:cubicBezTo>
                    <a:pt x="206354" y="15856"/>
                    <a:pt x="224810" y="24609"/>
                    <a:pt x="242012" y="35833"/>
                  </a:cubicBezTo>
                  <a:lnTo>
                    <a:pt x="222857" y="65559"/>
                  </a:lnTo>
                  <a:cubicBezTo>
                    <a:pt x="206974" y="55624"/>
                    <a:pt x="190931" y="48089"/>
                    <a:pt x="174726" y="42954"/>
                  </a:cubicBezTo>
                  <a:cubicBezTo>
                    <a:pt x="158521" y="37819"/>
                    <a:pt x="142778" y="35238"/>
                    <a:pt x="127498" y="35212"/>
                  </a:cubicBezTo>
                  <a:cubicBezTo>
                    <a:pt x="107457" y="35367"/>
                    <a:pt x="90706" y="39857"/>
                    <a:pt x="77246" y="48683"/>
                  </a:cubicBezTo>
                  <a:cubicBezTo>
                    <a:pt x="63786" y="57508"/>
                    <a:pt x="56792" y="69739"/>
                    <a:pt x="56263" y="85377"/>
                  </a:cubicBezTo>
                  <a:cubicBezTo>
                    <a:pt x="56004" y="99440"/>
                    <a:pt x="62715" y="110949"/>
                    <a:pt x="76394" y="119903"/>
                  </a:cubicBezTo>
                  <a:cubicBezTo>
                    <a:pt x="90074" y="128857"/>
                    <a:pt x="112270" y="138198"/>
                    <a:pt x="142984" y="147927"/>
                  </a:cubicBezTo>
                  <a:cubicBezTo>
                    <a:pt x="173358" y="156519"/>
                    <a:pt x="198222" y="167667"/>
                    <a:pt x="217578" y="181369"/>
                  </a:cubicBezTo>
                  <a:cubicBezTo>
                    <a:pt x="236933" y="195071"/>
                    <a:pt x="246931" y="215508"/>
                    <a:pt x="247572" y="242680"/>
                  </a:cubicBezTo>
                  <a:cubicBezTo>
                    <a:pt x="246802" y="270365"/>
                    <a:pt x="235668" y="292542"/>
                    <a:pt x="214171" y="309212"/>
                  </a:cubicBezTo>
                  <a:cubicBezTo>
                    <a:pt x="192674" y="325881"/>
                    <a:pt x="165434" y="334434"/>
                    <a:pt x="132453" y="334869"/>
                  </a:cubicBezTo>
                  <a:cubicBezTo>
                    <a:pt x="109819" y="334780"/>
                    <a:pt x="86962" y="330634"/>
                    <a:pt x="63881" y="322433"/>
                  </a:cubicBezTo>
                  <a:cubicBezTo>
                    <a:pt x="40800" y="314231"/>
                    <a:pt x="19507" y="302510"/>
                    <a:pt x="0" y="287270"/>
                  </a:cubicBezTo>
                  <a:lnTo>
                    <a:pt x="21044" y="258782"/>
                  </a:lnTo>
                  <a:cubicBezTo>
                    <a:pt x="39390" y="272136"/>
                    <a:pt x="58025" y="282277"/>
                    <a:pt x="76948" y="289205"/>
                  </a:cubicBezTo>
                  <a:cubicBezTo>
                    <a:pt x="95870" y="296134"/>
                    <a:pt x="114372" y="299618"/>
                    <a:pt x="132453" y="299656"/>
                  </a:cubicBezTo>
                  <a:cubicBezTo>
                    <a:pt x="155166" y="299372"/>
                    <a:pt x="173543" y="294366"/>
                    <a:pt x="187584" y="284638"/>
                  </a:cubicBezTo>
                  <a:cubicBezTo>
                    <a:pt x="201624" y="274910"/>
                    <a:pt x="208851" y="262162"/>
                    <a:pt x="209264" y="246396"/>
                  </a:cubicBezTo>
                  <a:cubicBezTo>
                    <a:pt x="208942" y="229481"/>
                    <a:pt x="201224" y="216244"/>
                    <a:pt x="186112" y="206683"/>
                  </a:cubicBezTo>
                  <a:cubicBezTo>
                    <a:pt x="171000" y="197123"/>
                    <a:pt x="150430" y="188685"/>
                    <a:pt x="124401" y="181369"/>
                  </a:cubicBezTo>
                  <a:cubicBezTo>
                    <a:pt x="86371" y="170622"/>
                    <a:pt x="59031" y="158210"/>
                    <a:pt x="42382" y="144133"/>
                  </a:cubicBezTo>
                  <a:cubicBezTo>
                    <a:pt x="25733" y="130057"/>
                    <a:pt x="17590" y="111917"/>
                    <a:pt x="17954" y="89712"/>
                  </a:cubicBezTo>
                  <a:cubicBezTo>
                    <a:pt x="18686" y="62673"/>
                    <a:pt x="29278" y="41063"/>
                    <a:pt x="49729" y="24883"/>
                  </a:cubicBezTo>
                  <a:cubicBezTo>
                    <a:pt x="70181" y="8703"/>
                    <a:pt x="96104" y="409"/>
                    <a:pt x="127498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965CEB0-3B0E-4C5D-82CE-B28C6B20C2B1}"/>
                </a:ext>
              </a:extLst>
            </p:cNvPr>
            <p:cNvSpPr/>
            <p:nvPr/>
          </p:nvSpPr>
          <p:spPr>
            <a:xfrm>
              <a:off x="10449527" y="2379151"/>
              <a:ext cx="305770" cy="433929"/>
            </a:xfrm>
            <a:custGeom>
              <a:avLst/>
              <a:gdLst/>
              <a:ahLst/>
              <a:cxnLst/>
              <a:rect l="l" t="t" r="r" b="b"/>
              <a:pathLst>
                <a:path w="305770" h="433929">
                  <a:moveTo>
                    <a:pt x="144833" y="0"/>
                  </a:moveTo>
                  <a:cubicBezTo>
                    <a:pt x="172238" y="138"/>
                    <a:pt x="196392" y="6193"/>
                    <a:pt x="217295" y="18166"/>
                  </a:cubicBezTo>
                  <a:cubicBezTo>
                    <a:pt x="238197" y="30138"/>
                    <a:pt x="254920" y="47197"/>
                    <a:pt x="267462" y="69342"/>
                  </a:cubicBezTo>
                  <a:lnTo>
                    <a:pt x="267462" y="7429"/>
                  </a:lnTo>
                  <a:lnTo>
                    <a:pt x="305770" y="7429"/>
                  </a:lnTo>
                  <a:lnTo>
                    <a:pt x="305770" y="293411"/>
                  </a:lnTo>
                  <a:cubicBezTo>
                    <a:pt x="304987" y="335306"/>
                    <a:pt x="290628" y="369024"/>
                    <a:pt x="262693" y="394562"/>
                  </a:cubicBezTo>
                  <a:cubicBezTo>
                    <a:pt x="234759" y="420100"/>
                    <a:pt x="197950" y="433223"/>
                    <a:pt x="152265" y="433929"/>
                  </a:cubicBezTo>
                  <a:cubicBezTo>
                    <a:pt x="126743" y="433698"/>
                    <a:pt x="102539" y="429681"/>
                    <a:pt x="79653" y="421880"/>
                  </a:cubicBezTo>
                  <a:cubicBezTo>
                    <a:pt x="56767" y="414078"/>
                    <a:pt x="37837" y="403878"/>
                    <a:pt x="22863" y="391281"/>
                  </a:cubicBezTo>
                  <a:lnTo>
                    <a:pt x="40165" y="360299"/>
                  </a:lnTo>
                  <a:cubicBezTo>
                    <a:pt x="53533" y="372201"/>
                    <a:pt x="69687" y="381547"/>
                    <a:pt x="88629" y="388337"/>
                  </a:cubicBezTo>
                  <a:cubicBezTo>
                    <a:pt x="107569" y="395128"/>
                    <a:pt x="127130" y="398587"/>
                    <a:pt x="147310" y="398716"/>
                  </a:cubicBezTo>
                  <a:cubicBezTo>
                    <a:pt x="184561" y="398393"/>
                    <a:pt x="213799" y="388971"/>
                    <a:pt x="235023" y="370449"/>
                  </a:cubicBezTo>
                  <a:cubicBezTo>
                    <a:pt x="256249" y="351928"/>
                    <a:pt x="267062" y="326249"/>
                    <a:pt x="267462" y="293411"/>
                  </a:cubicBezTo>
                  <a:lnTo>
                    <a:pt x="267462" y="234017"/>
                  </a:lnTo>
                  <a:cubicBezTo>
                    <a:pt x="254843" y="256428"/>
                    <a:pt x="237965" y="273648"/>
                    <a:pt x="216830" y="285678"/>
                  </a:cubicBezTo>
                  <a:cubicBezTo>
                    <a:pt x="195696" y="297707"/>
                    <a:pt x="171696" y="303786"/>
                    <a:pt x="144833" y="303913"/>
                  </a:cubicBezTo>
                  <a:cubicBezTo>
                    <a:pt x="102761" y="303026"/>
                    <a:pt x="68325" y="288564"/>
                    <a:pt x="41527" y="260527"/>
                  </a:cubicBezTo>
                  <a:cubicBezTo>
                    <a:pt x="14729" y="232489"/>
                    <a:pt x="886" y="196196"/>
                    <a:pt x="0" y="151646"/>
                  </a:cubicBezTo>
                  <a:cubicBezTo>
                    <a:pt x="886" y="107393"/>
                    <a:pt x="14729" y="71281"/>
                    <a:pt x="41527" y="43308"/>
                  </a:cubicBezTo>
                  <a:cubicBezTo>
                    <a:pt x="68325" y="15335"/>
                    <a:pt x="102761" y="899"/>
                    <a:pt x="144833" y="0"/>
                  </a:cubicBezTo>
                  <a:close/>
                  <a:moveTo>
                    <a:pt x="152265" y="35212"/>
                  </a:moveTo>
                  <a:cubicBezTo>
                    <a:pt x="119685" y="35921"/>
                    <a:pt x="93028" y="47045"/>
                    <a:pt x="72294" y="68583"/>
                  </a:cubicBezTo>
                  <a:cubicBezTo>
                    <a:pt x="51559" y="90122"/>
                    <a:pt x="40849" y="117823"/>
                    <a:pt x="40165" y="151685"/>
                  </a:cubicBezTo>
                  <a:cubicBezTo>
                    <a:pt x="40849" y="185815"/>
                    <a:pt x="51559" y="213675"/>
                    <a:pt x="72294" y="235267"/>
                  </a:cubicBezTo>
                  <a:cubicBezTo>
                    <a:pt x="93028" y="256859"/>
                    <a:pt x="119685" y="268003"/>
                    <a:pt x="152265" y="268700"/>
                  </a:cubicBezTo>
                  <a:cubicBezTo>
                    <a:pt x="186057" y="268120"/>
                    <a:pt x="213540" y="257207"/>
                    <a:pt x="234714" y="235959"/>
                  </a:cubicBezTo>
                  <a:cubicBezTo>
                    <a:pt x="255888" y="214711"/>
                    <a:pt x="266804" y="186607"/>
                    <a:pt x="267462" y="151646"/>
                  </a:cubicBezTo>
                  <a:cubicBezTo>
                    <a:pt x="266804" y="116989"/>
                    <a:pt x="255888" y="89068"/>
                    <a:pt x="234714" y="67882"/>
                  </a:cubicBezTo>
                  <a:cubicBezTo>
                    <a:pt x="213540" y="46696"/>
                    <a:pt x="186057" y="35806"/>
                    <a:pt x="152265" y="3521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C78B23A-632F-4FF2-B1DB-D62779A331A5}"/>
                </a:ext>
              </a:extLst>
            </p:cNvPr>
            <p:cNvSpPr/>
            <p:nvPr/>
          </p:nvSpPr>
          <p:spPr>
            <a:xfrm>
              <a:off x="9327958" y="2386580"/>
              <a:ext cx="38308" cy="320010"/>
            </a:xfrm>
            <a:custGeom>
              <a:avLst/>
              <a:gdLst/>
              <a:ahLst/>
              <a:cxnLst/>
              <a:rect l="l" t="t" r="r" b="b"/>
              <a:pathLst>
                <a:path w="38308" h="320010">
                  <a:moveTo>
                    <a:pt x="0" y="0"/>
                  </a:moveTo>
                  <a:lnTo>
                    <a:pt x="38308" y="0"/>
                  </a:lnTo>
                  <a:lnTo>
                    <a:pt x="38308" y="320010"/>
                  </a:lnTo>
                  <a:lnTo>
                    <a:pt x="0" y="32001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24329D5-649B-4928-85CD-14362B04489C}"/>
                </a:ext>
              </a:extLst>
            </p:cNvPr>
            <p:cNvSpPr/>
            <p:nvPr/>
          </p:nvSpPr>
          <p:spPr>
            <a:xfrm>
              <a:off x="10328084" y="2386580"/>
              <a:ext cx="38309" cy="320010"/>
            </a:xfrm>
            <a:custGeom>
              <a:avLst/>
              <a:gdLst/>
              <a:ahLst/>
              <a:cxnLst/>
              <a:rect l="l" t="t" r="r" b="b"/>
              <a:pathLst>
                <a:path w="38309" h="320010">
                  <a:moveTo>
                    <a:pt x="0" y="0"/>
                  </a:moveTo>
                  <a:lnTo>
                    <a:pt x="38309" y="0"/>
                  </a:lnTo>
                  <a:lnTo>
                    <a:pt x="38309" y="320010"/>
                  </a:lnTo>
                  <a:lnTo>
                    <a:pt x="0" y="32001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64E83D4-30F6-4C59-8FFA-AD2FC2966221}"/>
              </a:ext>
            </a:extLst>
          </p:cNvPr>
          <p:cNvGrpSpPr/>
          <p:nvPr userDrawn="1"/>
        </p:nvGrpSpPr>
        <p:grpSpPr>
          <a:xfrm>
            <a:off x="672458" y="2225997"/>
            <a:ext cx="3021853" cy="546070"/>
            <a:chOff x="2656324" y="2163854"/>
            <a:chExt cx="3021853" cy="546070"/>
          </a:xfrm>
          <a:solidFill>
            <a:schemeClr val="tx2"/>
          </a:solidFill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F3051B0B-E539-41DA-BF1C-88B850B08AC1}"/>
                </a:ext>
              </a:extLst>
            </p:cNvPr>
            <p:cNvSpPr txBox="1">
              <a:spLocks/>
            </p:cNvSpPr>
            <p:nvPr/>
          </p:nvSpPr>
          <p:spPr>
            <a:xfrm>
              <a:off x="5302274" y="2163854"/>
              <a:ext cx="61293" cy="61294"/>
            </a:xfrm>
            <a:custGeom>
              <a:avLst/>
              <a:gdLst/>
              <a:ahLst/>
              <a:cxnLst/>
              <a:rect l="l" t="t" r="r" b="b"/>
              <a:pathLst>
                <a:path w="61293" h="61294">
                  <a:moveTo>
                    <a:pt x="30956" y="0"/>
                  </a:moveTo>
                  <a:cubicBezTo>
                    <a:pt x="39211" y="0"/>
                    <a:pt x="46331" y="2993"/>
                    <a:pt x="52316" y="8978"/>
                  </a:cubicBezTo>
                  <a:cubicBezTo>
                    <a:pt x="58301" y="14963"/>
                    <a:pt x="61293" y="22083"/>
                    <a:pt x="61293" y="30338"/>
                  </a:cubicBezTo>
                  <a:cubicBezTo>
                    <a:pt x="61293" y="38592"/>
                    <a:pt x="58301" y="45816"/>
                    <a:pt x="52316" y="52007"/>
                  </a:cubicBezTo>
                  <a:cubicBezTo>
                    <a:pt x="46331" y="58198"/>
                    <a:pt x="39211" y="61294"/>
                    <a:pt x="30956" y="61294"/>
                  </a:cubicBezTo>
                  <a:cubicBezTo>
                    <a:pt x="22288" y="61294"/>
                    <a:pt x="14962" y="58198"/>
                    <a:pt x="8977" y="52007"/>
                  </a:cubicBezTo>
                  <a:cubicBezTo>
                    <a:pt x="2992" y="45816"/>
                    <a:pt x="0" y="38592"/>
                    <a:pt x="0" y="30338"/>
                  </a:cubicBezTo>
                  <a:cubicBezTo>
                    <a:pt x="0" y="22083"/>
                    <a:pt x="2992" y="14963"/>
                    <a:pt x="8977" y="8978"/>
                  </a:cubicBezTo>
                  <a:cubicBezTo>
                    <a:pt x="14962" y="2993"/>
                    <a:pt x="22288" y="0"/>
                    <a:pt x="30956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buClr>
                  <a:schemeClr val="tx1">
                    <a:lumMod val="60000"/>
                    <a:lumOff val="40000"/>
                  </a:schemeClr>
                </a:buClr>
                <a:buSzPct val="90000"/>
                <a:buFont typeface="Arial" panose="020B0604020202020204" pitchFamily="34" charset="0"/>
                <a:buChar char="​"/>
                <a:defRPr sz="49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-18415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tx2"/>
                </a:buClr>
                <a:buSzPct val="90000"/>
                <a:buFont typeface="Arial" panose="020B0604020202020204" pitchFamily="34" charset="0"/>
                <a:buChar char="•"/>
                <a:defRPr sz="3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744538" indent="-169863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tx2"/>
                </a:buClr>
                <a:buSzPct val="90000"/>
                <a:buFont typeface="Camphor Std" panose="020B0504030404020204" pitchFamily="34" charset="0"/>
                <a:buChar char="–"/>
                <a:defRPr sz="3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969963" indent="-166688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tx2"/>
                </a:buClr>
                <a:buSzPct val="90000"/>
                <a:buFont typeface="Arial" panose="020B0604020202020204" pitchFamily="34" charset="0"/>
                <a:buChar char="•"/>
                <a:defRPr sz="2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143000" indent="-138113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tx2"/>
                </a:buClr>
                <a:buSzPct val="90000"/>
                <a:buFont typeface="Camphor Std" panose="020B0504030404020204" pitchFamily="34" charset="0"/>
                <a:buChar char="–"/>
                <a:tabLst/>
                <a:defRPr sz="2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28600" indent="-228600" algn="l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buClr>
                  <a:schemeClr val="tx2"/>
                </a:buClr>
                <a:buSzPct val="90000"/>
                <a:buFont typeface="+mj-lt"/>
                <a:buAutoNum type="arabicPeriod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512763" indent="-22860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tx2"/>
                </a:buClr>
                <a:buSzPct val="90000"/>
                <a:buFont typeface="+mj-lt"/>
                <a:buAutoNum type="alphaLcPeriod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741363" indent="-166688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chemeClr val="tx2"/>
                </a:buClr>
                <a:buSzPct val="90000"/>
                <a:buFont typeface="+mj-lt"/>
                <a:buAutoNum type="romanLcPeriod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4163" indent="-284163" algn="l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buClr>
                  <a:schemeClr val="tx2"/>
                </a:buClr>
                <a:buSzPct val="90000"/>
                <a:buFont typeface="+mj-lt"/>
                <a:buAutoNum type="alphaUcPeriod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E869A88A-B6ED-41AF-A29B-C30FFF486BB6}"/>
                </a:ext>
              </a:extLst>
            </p:cNvPr>
            <p:cNvSpPr txBox="1">
              <a:spLocks/>
            </p:cNvSpPr>
            <p:nvPr/>
          </p:nvSpPr>
          <p:spPr>
            <a:xfrm>
              <a:off x="5157303" y="2170665"/>
              <a:ext cx="46434" cy="432768"/>
            </a:xfrm>
            <a:custGeom>
              <a:avLst/>
              <a:gdLst/>
              <a:ahLst/>
              <a:cxnLst/>
              <a:rect l="l" t="t" r="r" b="b"/>
              <a:pathLst>
                <a:path w="46434" h="432768">
                  <a:moveTo>
                    <a:pt x="0" y="0"/>
                  </a:moveTo>
                  <a:lnTo>
                    <a:pt x="46434" y="0"/>
                  </a:lnTo>
                  <a:lnTo>
                    <a:pt x="46434" y="432768"/>
                  </a:lnTo>
                  <a:lnTo>
                    <a:pt x="0" y="43276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buClr>
                  <a:schemeClr val="tx1">
                    <a:lumMod val="60000"/>
                    <a:lumOff val="40000"/>
                  </a:schemeClr>
                </a:buClr>
                <a:buSzPct val="90000"/>
                <a:buFont typeface="Arial" panose="020B0604020202020204" pitchFamily="34" charset="0"/>
                <a:buChar char="​"/>
                <a:defRPr sz="49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-18415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tx2"/>
                </a:buClr>
                <a:buSzPct val="90000"/>
                <a:buFont typeface="Arial" panose="020B0604020202020204" pitchFamily="34" charset="0"/>
                <a:buChar char="•"/>
                <a:defRPr sz="3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744538" indent="-169863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tx2"/>
                </a:buClr>
                <a:buSzPct val="90000"/>
                <a:buFont typeface="Camphor Std" panose="020B0504030404020204" pitchFamily="34" charset="0"/>
                <a:buChar char="–"/>
                <a:defRPr sz="3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969963" indent="-166688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tx2"/>
                </a:buClr>
                <a:buSzPct val="90000"/>
                <a:buFont typeface="Arial" panose="020B0604020202020204" pitchFamily="34" charset="0"/>
                <a:buChar char="•"/>
                <a:defRPr sz="2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143000" indent="-138113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tx2"/>
                </a:buClr>
                <a:buSzPct val="90000"/>
                <a:buFont typeface="Camphor Std" panose="020B0504030404020204" pitchFamily="34" charset="0"/>
                <a:buChar char="–"/>
                <a:tabLst/>
                <a:defRPr sz="2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28600" indent="-228600" algn="l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buClr>
                  <a:schemeClr val="tx2"/>
                </a:buClr>
                <a:buSzPct val="90000"/>
                <a:buFont typeface="+mj-lt"/>
                <a:buAutoNum type="arabicPeriod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512763" indent="-22860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tx2"/>
                </a:buClr>
                <a:buSzPct val="90000"/>
                <a:buFont typeface="+mj-lt"/>
                <a:buAutoNum type="alphaLcPeriod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741363" indent="-166688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chemeClr val="tx2"/>
                </a:buClr>
                <a:buSzPct val="90000"/>
                <a:buFont typeface="+mj-lt"/>
                <a:buAutoNum type="romanLcPeriod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4163" indent="-284163" algn="l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buClr>
                  <a:schemeClr val="tx2"/>
                </a:buClr>
                <a:buSzPct val="90000"/>
                <a:buFont typeface="+mj-lt"/>
                <a:buAutoNum type="alphaUcPeriod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2801540C-5A6C-4A54-B0C6-6C0846EC4390}"/>
                </a:ext>
              </a:extLst>
            </p:cNvPr>
            <p:cNvSpPr txBox="1">
              <a:spLocks/>
            </p:cNvSpPr>
            <p:nvPr/>
          </p:nvSpPr>
          <p:spPr>
            <a:xfrm>
              <a:off x="2656324" y="2178095"/>
              <a:ext cx="412337" cy="425339"/>
            </a:xfrm>
            <a:custGeom>
              <a:avLst/>
              <a:gdLst/>
              <a:ahLst/>
              <a:cxnLst/>
              <a:rect l="l" t="t" r="r" b="b"/>
              <a:pathLst>
                <a:path w="412337" h="425339">
                  <a:moveTo>
                    <a:pt x="0" y="0"/>
                  </a:moveTo>
                  <a:lnTo>
                    <a:pt x="48291" y="0"/>
                  </a:lnTo>
                  <a:lnTo>
                    <a:pt x="206168" y="296561"/>
                  </a:lnTo>
                  <a:lnTo>
                    <a:pt x="364045" y="0"/>
                  </a:lnTo>
                  <a:lnTo>
                    <a:pt x="412337" y="0"/>
                  </a:lnTo>
                  <a:lnTo>
                    <a:pt x="412337" y="425339"/>
                  </a:lnTo>
                  <a:lnTo>
                    <a:pt x="364045" y="425339"/>
                  </a:lnTo>
                  <a:lnTo>
                    <a:pt x="364045" y="104013"/>
                  </a:lnTo>
                  <a:lnTo>
                    <a:pt x="206168" y="400574"/>
                  </a:lnTo>
                  <a:lnTo>
                    <a:pt x="48291" y="104013"/>
                  </a:lnTo>
                  <a:lnTo>
                    <a:pt x="48291" y="425339"/>
                  </a:lnTo>
                  <a:lnTo>
                    <a:pt x="0" y="42533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buClr>
                  <a:schemeClr val="tx1">
                    <a:lumMod val="60000"/>
                    <a:lumOff val="40000"/>
                  </a:schemeClr>
                </a:buClr>
                <a:buSzPct val="90000"/>
                <a:buFont typeface="Arial" panose="020B0604020202020204" pitchFamily="34" charset="0"/>
                <a:buChar char="​"/>
                <a:defRPr sz="49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-18415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tx2"/>
                </a:buClr>
                <a:buSzPct val="90000"/>
                <a:buFont typeface="Arial" panose="020B0604020202020204" pitchFamily="34" charset="0"/>
                <a:buChar char="•"/>
                <a:defRPr sz="3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744538" indent="-169863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tx2"/>
                </a:buClr>
                <a:buSzPct val="90000"/>
                <a:buFont typeface="Camphor Std" panose="020B0504030404020204" pitchFamily="34" charset="0"/>
                <a:buChar char="–"/>
                <a:defRPr sz="3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969963" indent="-166688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tx2"/>
                </a:buClr>
                <a:buSzPct val="90000"/>
                <a:buFont typeface="Arial" panose="020B0604020202020204" pitchFamily="34" charset="0"/>
                <a:buChar char="•"/>
                <a:defRPr sz="2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143000" indent="-138113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tx2"/>
                </a:buClr>
                <a:buSzPct val="90000"/>
                <a:buFont typeface="Camphor Std" panose="020B0504030404020204" pitchFamily="34" charset="0"/>
                <a:buChar char="–"/>
                <a:tabLst/>
                <a:defRPr sz="2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28600" indent="-228600" algn="l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buClr>
                  <a:schemeClr val="tx2"/>
                </a:buClr>
                <a:buSzPct val="90000"/>
                <a:buFont typeface="+mj-lt"/>
                <a:buAutoNum type="arabicPeriod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512763" indent="-22860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tx2"/>
                </a:buClr>
                <a:buSzPct val="90000"/>
                <a:buFont typeface="+mj-lt"/>
                <a:buAutoNum type="alphaLcPeriod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741363" indent="-166688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chemeClr val="tx2"/>
                </a:buClr>
                <a:buSzPct val="90000"/>
                <a:buFont typeface="+mj-lt"/>
                <a:buAutoNum type="romanLcPeriod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4163" indent="-284163" algn="l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buClr>
                  <a:schemeClr val="tx2"/>
                </a:buClr>
                <a:buSzPct val="90000"/>
                <a:buFont typeface="+mj-lt"/>
                <a:buAutoNum type="alphaUcPeriod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B91D5C56-2A21-48F7-9A01-6B21056777FC}"/>
                </a:ext>
              </a:extLst>
            </p:cNvPr>
            <p:cNvSpPr txBox="1">
              <a:spLocks/>
            </p:cNvSpPr>
            <p:nvPr/>
          </p:nvSpPr>
          <p:spPr>
            <a:xfrm>
              <a:off x="3506716" y="2195431"/>
              <a:ext cx="187595" cy="415433"/>
            </a:xfrm>
            <a:custGeom>
              <a:avLst/>
              <a:gdLst/>
              <a:ahLst/>
              <a:cxnLst/>
              <a:rect l="l" t="t" r="r" b="b"/>
              <a:pathLst>
                <a:path w="187595" h="415433">
                  <a:moveTo>
                    <a:pt x="50149" y="0"/>
                  </a:moveTo>
                  <a:lnTo>
                    <a:pt x="96583" y="0"/>
                  </a:lnTo>
                  <a:lnTo>
                    <a:pt x="96583" y="87916"/>
                  </a:lnTo>
                  <a:lnTo>
                    <a:pt x="175212" y="87916"/>
                  </a:lnTo>
                  <a:lnTo>
                    <a:pt x="175212" y="129397"/>
                  </a:lnTo>
                  <a:lnTo>
                    <a:pt x="96583" y="129397"/>
                  </a:lnTo>
                  <a:lnTo>
                    <a:pt x="96583" y="333708"/>
                  </a:lnTo>
                  <a:cubicBezTo>
                    <a:pt x="96583" y="345265"/>
                    <a:pt x="99988" y="354862"/>
                    <a:pt x="106799" y="362497"/>
                  </a:cubicBezTo>
                  <a:cubicBezTo>
                    <a:pt x="113609" y="370133"/>
                    <a:pt x="121761" y="373951"/>
                    <a:pt x="131254" y="373951"/>
                  </a:cubicBezTo>
                  <a:cubicBezTo>
                    <a:pt x="138271" y="373951"/>
                    <a:pt x="144669" y="372713"/>
                    <a:pt x="150447" y="370237"/>
                  </a:cubicBezTo>
                  <a:cubicBezTo>
                    <a:pt x="156226" y="367760"/>
                    <a:pt x="160972" y="364664"/>
                    <a:pt x="164687" y="360950"/>
                  </a:cubicBezTo>
                  <a:lnTo>
                    <a:pt x="187595" y="395002"/>
                  </a:lnTo>
                  <a:cubicBezTo>
                    <a:pt x="170259" y="408622"/>
                    <a:pt x="150447" y="415433"/>
                    <a:pt x="128158" y="415433"/>
                  </a:cubicBezTo>
                  <a:cubicBezTo>
                    <a:pt x="105457" y="415433"/>
                    <a:pt x="86780" y="407797"/>
                    <a:pt x="72128" y="392525"/>
                  </a:cubicBezTo>
                  <a:cubicBezTo>
                    <a:pt x="57475" y="377253"/>
                    <a:pt x="50149" y="357648"/>
                    <a:pt x="50149" y="333708"/>
                  </a:cubicBezTo>
                  <a:lnTo>
                    <a:pt x="50149" y="129397"/>
                  </a:lnTo>
                  <a:lnTo>
                    <a:pt x="0" y="129397"/>
                  </a:lnTo>
                  <a:lnTo>
                    <a:pt x="0" y="87916"/>
                  </a:lnTo>
                  <a:lnTo>
                    <a:pt x="50149" y="87916"/>
                  </a:lnTo>
                  <a:lnTo>
                    <a:pt x="50149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buClr>
                  <a:schemeClr val="tx1">
                    <a:lumMod val="60000"/>
                    <a:lumOff val="40000"/>
                  </a:schemeClr>
                </a:buClr>
                <a:buSzPct val="90000"/>
                <a:buFont typeface="Arial" panose="020B0604020202020204" pitchFamily="34" charset="0"/>
                <a:buChar char="​"/>
                <a:defRPr sz="49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-18415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tx2"/>
                </a:buClr>
                <a:buSzPct val="90000"/>
                <a:buFont typeface="Arial" panose="020B0604020202020204" pitchFamily="34" charset="0"/>
                <a:buChar char="•"/>
                <a:defRPr sz="3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744538" indent="-169863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tx2"/>
                </a:buClr>
                <a:buSzPct val="90000"/>
                <a:buFont typeface="Camphor Std" panose="020B0504030404020204" pitchFamily="34" charset="0"/>
                <a:buChar char="–"/>
                <a:defRPr sz="3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969963" indent="-166688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tx2"/>
                </a:buClr>
                <a:buSzPct val="90000"/>
                <a:buFont typeface="Arial" panose="020B0604020202020204" pitchFamily="34" charset="0"/>
                <a:buChar char="•"/>
                <a:defRPr sz="2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143000" indent="-138113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tx2"/>
                </a:buClr>
                <a:buSzPct val="90000"/>
                <a:buFont typeface="Camphor Std" panose="020B0504030404020204" pitchFamily="34" charset="0"/>
                <a:buChar char="–"/>
                <a:tabLst/>
                <a:defRPr sz="2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28600" indent="-228600" algn="l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buClr>
                  <a:schemeClr val="tx2"/>
                </a:buClr>
                <a:buSzPct val="90000"/>
                <a:buFont typeface="+mj-lt"/>
                <a:buAutoNum type="arabicPeriod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512763" indent="-22860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tx2"/>
                </a:buClr>
                <a:buSzPct val="90000"/>
                <a:buFont typeface="+mj-lt"/>
                <a:buAutoNum type="alphaLcPeriod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741363" indent="-166688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chemeClr val="tx2"/>
                </a:buClr>
                <a:buSzPct val="90000"/>
                <a:buFont typeface="+mj-lt"/>
                <a:buAutoNum type="romanLcPeriod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4163" indent="-284163" algn="l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buClr>
                  <a:schemeClr val="tx2"/>
                </a:buClr>
                <a:buSzPct val="90000"/>
                <a:buFont typeface="+mj-lt"/>
                <a:buAutoNum type="alphaUcPeriod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938751F7-5AB7-4F81-9DD2-C1AE3EE50FDD}"/>
                </a:ext>
              </a:extLst>
            </p:cNvPr>
            <p:cNvSpPr txBox="1">
              <a:spLocks/>
            </p:cNvSpPr>
            <p:nvPr/>
          </p:nvSpPr>
          <p:spPr>
            <a:xfrm>
              <a:off x="3159005" y="2275917"/>
              <a:ext cx="309563" cy="334947"/>
            </a:xfrm>
            <a:custGeom>
              <a:avLst/>
              <a:gdLst/>
              <a:ahLst/>
              <a:cxnLst/>
              <a:rect l="l" t="t" r="r" b="b"/>
              <a:pathLst>
                <a:path w="309563" h="334947">
                  <a:moveTo>
                    <a:pt x="157877" y="0"/>
                  </a:moveTo>
                  <a:cubicBezTo>
                    <a:pt x="205757" y="0"/>
                    <a:pt x="243007" y="16716"/>
                    <a:pt x="269629" y="50149"/>
                  </a:cubicBezTo>
                  <a:cubicBezTo>
                    <a:pt x="296252" y="83582"/>
                    <a:pt x="309563" y="128572"/>
                    <a:pt x="309563" y="185118"/>
                  </a:cubicBezTo>
                  <a:lnTo>
                    <a:pt x="47673" y="185118"/>
                  </a:lnTo>
                  <a:cubicBezTo>
                    <a:pt x="50975" y="216900"/>
                    <a:pt x="63048" y="242903"/>
                    <a:pt x="83892" y="263128"/>
                  </a:cubicBezTo>
                  <a:cubicBezTo>
                    <a:pt x="104736" y="283353"/>
                    <a:pt x="130636" y="293465"/>
                    <a:pt x="161592" y="293465"/>
                  </a:cubicBezTo>
                  <a:cubicBezTo>
                    <a:pt x="180579" y="293465"/>
                    <a:pt x="199669" y="289751"/>
                    <a:pt x="218861" y="282321"/>
                  </a:cubicBezTo>
                  <a:cubicBezTo>
                    <a:pt x="238054" y="274892"/>
                    <a:pt x="252604" y="265811"/>
                    <a:pt x="262509" y="255080"/>
                  </a:cubicBezTo>
                  <a:lnTo>
                    <a:pt x="290989" y="285417"/>
                  </a:lnTo>
                  <a:cubicBezTo>
                    <a:pt x="277368" y="300276"/>
                    <a:pt x="258279" y="312245"/>
                    <a:pt x="233720" y="321326"/>
                  </a:cubicBezTo>
                  <a:cubicBezTo>
                    <a:pt x="209162" y="330406"/>
                    <a:pt x="185326" y="334947"/>
                    <a:pt x="162211" y="334947"/>
                  </a:cubicBezTo>
                  <a:cubicBezTo>
                    <a:pt x="133732" y="334947"/>
                    <a:pt x="107109" y="327724"/>
                    <a:pt x="82344" y="313277"/>
                  </a:cubicBezTo>
                  <a:cubicBezTo>
                    <a:pt x="57579" y="298831"/>
                    <a:pt x="37664" y="278709"/>
                    <a:pt x="22599" y="252913"/>
                  </a:cubicBezTo>
                  <a:cubicBezTo>
                    <a:pt x="7533" y="227116"/>
                    <a:pt x="0" y="198326"/>
                    <a:pt x="0" y="166545"/>
                  </a:cubicBezTo>
                  <a:cubicBezTo>
                    <a:pt x="0" y="135588"/>
                    <a:pt x="7120" y="107315"/>
                    <a:pt x="21361" y="81725"/>
                  </a:cubicBezTo>
                  <a:cubicBezTo>
                    <a:pt x="35600" y="56134"/>
                    <a:pt x="54793" y="36116"/>
                    <a:pt x="78939" y="21669"/>
                  </a:cubicBezTo>
                  <a:cubicBezTo>
                    <a:pt x="103085" y="7223"/>
                    <a:pt x="129398" y="0"/>
                    <a:pt x="157877" y="0"/>
                  </a:cubicBezTo>
                  <a:close/>
                  <a:moveTo>
                    <a:pt x="159735" y="41481"/>
                  </a:moveTo>
                  <a:cubicBezTo>
                    <a:pt x="130842" y="41481"/>
                    <a:pt x="106077" y="50871"/>
                    <a:pt x="85440" y="69652"/>
                  </a:cubicBezTo>
                  <a:cubicBezTo>
                    <a:pt x="64802" y="88432"/>
                    <a:pt x="52420" y="113094"/>
                    <a:pt x="48292" y="143637"/>
                  </a:cubicBezTo>
                  <a:lnTo>
                    <a:pt x="263748" y="143637"/>
                  </a:lnTo>
                  <a:cubicBezTo>
                    <a:pt x="260446" y="113094"/>
                    <a:pt x="249921" y="88432"/>
                    <a:pt x="232172" y="69652"/>
                  </a:cubicBezTo>
                  <a:cubicBezTo>
                    <a:pt x="214424" y="50871"/>
                    <a:pt x="190278" y="41481"/>
                    <a:pt x="159735" y="4148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buClr>
                  <a:schemeClr val="tx1">
                    <a:lumMod val="60000"/>
                    <a:lumOff val="40000"/>
                  </a:schemeClr>
                </a:buClr>
                <a:buSzPct val="90000"/>
                <a:buFont typeface="Arial" panose="020B0604020202020204" pitchFamily="34" charset="0"/>
                <a:buChar char="​"/>
                <a:defRPr sz="49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-18415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tx2"/>
                </a:buClr>
                <a:buSzPct val="90000"/>
                <a:buFont typeface="Arial" panose="020B0604020202020204" pitchFamily="34" charset="0"/>
                <a:buChar char="•"/>
                <a:defRPr sz="3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744538" indent="-169863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tx2"/>
                </a:buClr>
                <a:buSzPct val="90000"/>
                <a:buFont typeface="Camphor Std" panose="020B0504030404020204" pitchFamily="34" charset="0"/>
                <a:buChar char="–"/>
                <a:defRPr sz="3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969963" indent="-166688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tx2"/>
                </a:buClr>
                <a:buSzPct val="90000"/>
                <a:buFont typeface="Arial" panose="020B0604020202020204" pitchFamily="34" charset="0"/>
                <a:buChar char="•"/>
                <a:defRPr sz="2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143000" indent="-138113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tx2"/>
                </a:buClr>
                <a:buSzPct val="90000"/>
                <a:buFont typeface="Camphor Std" panose="020B0504030404020204" pitchFamily="34" charset="0"/>
                <a:buChar char="–"/>
                <a:tabLst/>
                <a:defRPr sz="2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28600" indent="-228600" algn="l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buClr>
                  <a:schemeClr val="tx2"/>
                </a:buClr>
                <a:buSzPct val="90000"/>
                <a:buFont typeface="+mj-lt"/>
                <a:buAutoNum type="arabicPeriod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512763" indent="-22860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tx2"/>
                </a:buClr>
                <a:buSzPct val="90000"/>
                <a:buFont typeface="+mj-lt"/>
                <a:buAutoNum type="alphaLcPeriod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741363" indent="-166688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chemeClr val="tx2"/>
                </a:buClr>
                <a:buSzPct val="90000"/>
                <a:buFont typeface="+mj-lt"/>
                <a:buAutoNum type="romanLcPeriod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4163" indent="-284163" algn="l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buClr>
                  <a:schemeClr val="tx2"/>
                </a:buClr>
                <a:buSzPct val="90000"/>
                <a:buFont typeface="+mj-lt"/>
                <a:buAutoNum type="alphaUcPeriod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977B035-ADE6-4A4C-86F9-E9355E9D8122}"/>
                </a:ext>
              </a:extLst>
            </p:cNvPr>
            <p:cNvSpPr txBox="1">
              <a:spLocks/>
            </p:cNvSpPr>
            <p:nvPr/>
          </p:nvSpPr>
          <p:spPr>
            <a:xfrm>
              <a:off x="3757128" y="2275917"/>
              <a:ext cx="170259" cy="327517"/>
            </a:xfrm>
            <a:custGeom>
              <a:avLst/>
              <a:gdLst/>
              <a:ahLst/>
              <a:cxnLst/>
              <a:rect l="l" t="t" r="r" b="b"/>
              <a:pathLst>
                <a:path w="170259" h="327517">
                  <a:moveTo>
                    <a:pt x="170259" y="0"/>
                  </a:moveTo>
                  <a:lnTo>
                    <a:pt x="170259" y="41481"/>
                  </a:lnTo>
                  <a:cubicBezTo>
                    <a:pt x="146320" y="41481"/>
                    <a:pt x="124960" y="46022"/>
                    <a:pt x="106180" y="55102"/>
                  </a:cubicBezTo>
                  <a:cubicBezTo>
                    <a:pt x="87400" y="64183"/>
                    <a:pt x="72747" y="76875"/>
                    <a:pt x="62222" y="93178"/>
                  </a:cubicBezTo>
                  <a:cubicBezTo>
                    <a:pt x="51697" y="109482"/>
                    <a:pt x="46434" y="127953"/>
                    <a:pt x="46434" y="148590"/>
                  </a:cubicBezTo>
                  <a:lnTo>
                    <a:pt x="46434" y="327517"/>
                  </a:lnTo>
                  <a:lnTo>
                    <a:pt x="0" y="327517"/>
                  </a:lnTo>
                  <a:lnTo>
                    <a:pt x="0" y="7430"/>
                  </a:lnTo>
                  <a:lnTo>
                    <a:pt x="46434" y="7430"/>
                  </a:lnTo>
                  <a:lnTo>
                    <a:pt x="46434" y="69961"/>
                  </a:lnTo>
                  <a:cubicBezTo>
                    <a:pt x="55927" y="48498"/>
                    <a:pt x="71612" y="31472"/>
                    <a:pt x="93488" y="18883"/>
                  </a:cubicBezTo>
                  <a:cubicBezTo>
                    <a:pt x="115364" y="6294"/>
                    <a:pt x="140954" y="0"/>
                    <a:pt x="170259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buClr>
                  <a:schemeClr val="tx1">
                    <a:lumMod val="60000"/>
                    <a:lumOff val="40000"/>
                  </a:schemeClr>
                </a:buClr>
                <a:buSzPct val="90000"/>
                <a:buFont typeface="Arial" panose="020B0604020202020204" pitchFamily="34" charset="0"/>
                <a:buChar char="​"/>
                <a:defRPr sz="49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-18415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tx2"/>
                </a:buClr>
                <a:buSzPct val="90000"/>
                <a:buFont typeface="Arial" panose="020B0604020202020204" pitchFamily="34" charset="0"/>
                <a:buChar char="•"/>
                <a:defRPr sz="3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744538" indent="-169863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tx2"/>
                </a:buClr>
                <a:buSzPct val="90000"/>
                <a:buFont typeface="Camphor Std" panose="020B0504030404020204" pitchFamily="34" charset="0"/>
                <a:buChar char="–"/>
                <a:defRPr sz="3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969963" indent="-166688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tx2"/>
                </a:buClr>
                <a:buSzPct val="90000"/>
                <a:buFont typeface="Arial" panose="020B0604020202020204" pitchFamily="34" charset="0"/>
                <a:buChar char="•"/>
                <a:defRPr sz="2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143000" indent="-138113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tx2"/>
                </a:buClr>
                <a:buSzPct val="90000"/>
                <a:buFont typeface="Camphor Std" panose="020B0504030404020204" pitchFamily="34" charset="0"/>
                <a:buChar char="–"/>
                <a:tabLst/>
                <a:defRPr sz="2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28600" indent="-228600" algn="l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buClr>
                  <a:schemeClr val="tx2"/>
                </a:buClr>
                <a:buSzPct val="90000"/>
                <a:buFont typeface="+mj-lt"/>
                <a:buAutoNum type="arabicPeriod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512763" indent="-22860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tx2"/>
                </a:buClr>
                <a:buSzPct val="90000"/>
                <a:buFont typeface="+mj-lt"/>
                <a:buAutoNum type="alphaLcPeriod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741363" indent="-166688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chemeClr val="tx2"/>
                </a:buClr>
                <a:buSzPct val="90000"/>
                <a:buFont typeface="+mj-lt"/>
                <a:buAutoNum type="romanLcPeriod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4163" indent="-284163" algn="l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buClr>
                  <a:schemeClr val="tx2"/>
                </a:buClr>
                <a:buSzPct val="90000"/>
                <a:buFont typeface="+mj-lt"/>
                <a:buAutoNum type="alphaUcPeriod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B5491C69-6B3D-4C4E-A712-AAE6470473FA}"/>
                </a:ext>
              </a:extLst>
            </p:cNvPr>
            <p:cNvSpPr txBox="1">
              <a:spLocks/>
            </p:cNvSpPr>
            <p:nvPr/>
          </p:nvSpPr>
          <p:spPr>
            <a:xfrm>
              <a:off x="3976917" y="2275917"/>
              <a:ext cx="329994" cy="334947"/>
            </a:xfrm>
            <a:custGeom>
              <a:avLst/>
              <a:gdLst/>
              <a:ahLst/>
              <a:cxnLst/>
              <a:rect l="l" t="t" r="r" b="b"/>
              <a:pathLst>
                <a:path w="329994" h="334947">
                  <a:moveTo>
                    <a:pt x="165307" y="0"/>
                  </a:moveTo>
                  <a:cubicBezTo>
                    <a:pt x="195025" y="0"/>
                    <a:pt x="222473" y="7533"/>
                    <a:pt x="247650" y="22598"/>
                  </a:cubicBezTo>
                  <a:cubicBezTo>
                    <a:pt x="272828" y="37663"/>
                    <a:pt x="292847" y="57991"/>
                    <a:pt x="307706" y="83582"/>
                  </a:cubicBezTo>
                  <a:cubicBezTo>
                    <a:pt x="322565" y="109172"/>
                    <a:pt x="329994" y="137033"/>
                    <a:pt x="329994" y="167164"/>
                  </a:cubicBezTo>
                  <a:cubicBezTo>
                    <a:pt x="329994" y="197295"/>
                    <a:pt x="322565" y="225258"/>
                    <a:pt x="307706" y="251055"/>
                  </a:cubicBezTo>
                  <a:cubicBezTo>
                    <a:pt x="292847" y="276852"/>
                    <a:pt x="272828" y="297283"/>
                    <a:pt x="247650" y="312349"/>
                  </a:cubicBezTo>
                  <a:cubicBezTo>
                    <a:pt x="222473" y="327414"/>
                    <a:pt x="195025" y="334947"/>
                    <a:pt x="165307" y="334947"/>
                  </a:cubicBezTo>
                  <a:cubicBezTo>
                    <a:pt x="135589" y="334947"/>
                    <a:pt x="108038" y="327414"/>
                    <a:pt x="82654" y="312349"/>
                  </a:cubicBezTo>
                  <a:cubicBezTo>
                    <a:pt x="57270" y="297283"/>
                    <a:pt x="37148" y="276852"/>
                    <a:pt x="22289" y="251055"/>
                  </a:cubicBezTo>
                  <a:cubicBezTo>
                    <a:pt x="7430" y="225258"/>
                    <a:pt x="0" y="197295"/>
                    <a:pt x="0" y="167164"/>
                  </a:cubicBezTo>
                  <a:cubicBezTo>
                    <a:pt x="0" y="137033"/>
                    <a:pt x="7430" y="109172"/>
                    <a:pt x="22289" y="83582"/>
                  </a:cubicBezTo>
                  <a:cubicBezTo>
                    <a:pt x="37148" y="57991"/>
                    <a:pt x="57270" y="37663"/>
                    <a:pt x="82654" y="22598"/>
                  </a:cubicBezTo>
                  <a:cubicBezTo>
                    <a:pt x="108038" y="7533"/>
                    <a:pt x="135589" y="0"/>
                    <a:pt x="165307" y="0"/>
                  </a:cubicBezTo>
                  <a:close/>
                  <a:moveTo>
                    <a:pt x="165307" y="41481"/>
                  </a:moveTo>
                  <a:cubicBezTo>
                    <a:pt x="144257" y="41481"/>
                    <a:pt x="124754" y="47157"/>
                    <a:pt x="106799" y="58507"/>
                  </a:cubicBezTo>
                  <a:cubicBezTo>
                    <a:pt x="88845" y="69858"/>
                    <a:pt x="74605" y="85130"/>
                    <a:pt x="64080" y="104323"/>
                  </a:cubicBezTo>
                  <a:cubicBezTo>
                    <a:pt x="53555" y="123515"/>
                    <a:pt x="48292" y="144463"/>
                    <a:pt x="48292" y="167164"/>
                  </a:cubicBezTo>
                  <a:cubicBezTo>
                    <a:pt x="48292" y="189865"/>
                    <a:pt x="53555" y="210915"/>
                    <a:pt x="64080" y="230314"/>
                  </a:cubicBezTo>
                  <a:cubicBezTo>
                    <a:pt x="74605" y="249714"/>
                    <a:pt x="88845" y="265089"/>
                    <a:pt x="106799" y="276439"/>
                  </a:cubicBezTo>
                  <a:cubicBezTo>
                    <a:pt x="124754" y="287790"/>
                    <a:pt x="144257" y="293465"/>
                    <a:pt x="165307" y="293465"/>
                  </a:cubicBezTo>
                  <a:cubicBezTo>
                    <a:pt x="186357" y="293465"/>
                    <a:pt x="205756" y="287790"/>
                    <a:pt x="223505" y="276439"/>
                  </a:cubicBezTo>
                  <a:cubicBezTo>
                    <a:pt x="241253" y="265089"/>
                    <a:pt x="255390" y="249714"/>
                    <a:pt x="265915" y="230314"/>
                  </a:cubicBezTo>
                  <a:cubicBezTo>
                    <a:pt x="276440" y="210915"/>
                    <a:pt x="281702" y="189865"/>
                    <a:pt x="281702" y="167164"/>
                  </a:cubicBezTo>
                  <a:cubicBezTo>
                    <a:pt x="281702" y="144463"/>
                    <a:pt x="276440" y="123515"/>
                    <a:pt x="265915" y="104323"/>
                  </a:cubicBezTo>
                  <a:cubicBezTo>
                    <a:pt x="255390" y="85130"/>
                    <a:pt x="241253" y="69858"/>
                    <a:pt x="223505" y="58507"/>
                  </a:cubicBezTo>
                  <a:cubicBezTo>
                    <a:pt x="205756" y="47157"/>
                    <a:pt x="186357" y="41481"/>
                    <a:pt x="165307" y="4148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buClr>
                  <a:schemeClr val="tx1">
                    <a:lumMod val="60000"/>
                    <a:lumOff val="40000"/>
                  </a:schemeClr>
                </a:buClr>
                <a:buSzPct val="90000"/>
                <a:buFont typeface="Arial" panose="020B0604020202020204" pitchFamily="34" charset="0"/>
                <a:buChar char="​"/>
                <a:defRPr sz="49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-18415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tx2"/>
                </a:buClr>
                <a:buSzPct val="90000"/>
                <a:buFont typeface="Arial" panose="020B0604020202020204" pitchFamily="34" charset="0"/>
                <a:buChar char="•"/>
                <a:defRPr sz="3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744538" indent="-169863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tx2"/>
                </a:buClr>
                <a:buSzPct val="90000"/>
                <a:buFont typeface="Camphor Std" panose="020B0504030404020204" pitchFamily="34" charset="0"/>
                <a:buChar char="–"/>
                <a:defRPr sz="3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969963" indent="-166688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tx2"/>
                </a:buClr>
                <a:buSzPct val="90000"/>
                <a:buFont typeface="Arial" panose="020B0604020202020204" pitchFamily="34" charset="0"/>
                <a:buChar char="•"/>
                <a:defRPr sz="2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143000" indent="-138113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tx2"/>
                </a:buClr>
                <a:buSzPct val="90000"/>
                <a:buFont typeface="Camphor Std" panose="020B0504030404020204" pitchFamily="34" charset="0"/>
                <a:buChar char="–"/>
                <a:tabLst/>
                <a:defRPr sz="2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28600" indent="-228600" algn="l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buClr>
                  <a:schemeClr val="tx2"/>
                </a:buClr>
                <a:buSzPct val="90000"/>
                <a:buFont typeface="+mj-lt"/>
                <a:buAutoNum type="arabicPeriod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512763" indent="-22860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tx2"/>
                </a:buClr>
                <a:buSzPct val="90000"/>
                <a:buFont typeface="+mj-lt"/>
                <a:buAutoNum type="alphaLcPeriod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741363" indent="-166688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chemeClr val="tx2"/>
                </a:buClr>
                <a:buSzPct val="90000"/>
                <a:buFont typeface="+mj-lt"/>
                <a:buAutoNum type="romanLcPeriod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4163" indent="-284163" algn="l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buClr>
                  <a:schemeClr val="tx2"/>
                </a:buClr>
                <a:buSzPct val="90000"/>
                <a:buFont typeface="+mj-lt"/>
                <a:buAutoNum type="alphaUcPeriod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ED07AB51-93C8-42B3-BDB7-A2C7B1E8F5E3}"/>
                </a:ext>
              </a:extLst>
            </p:cNvPr>
            <p:cNvSpPr txBox="1">
              <a:spLocks/>
            </p:cNvSpPr>
            <p:nvPr/>
          </p:nvSpPr>
          <p:spPr>
            <a:xfrm>
              <a:off x="4385778" y="2275917"/>
              <a:ext cx="310182" cy="434007"/>
            </a:xfrm>
            <a:custGeom>
              <a:avLst/>
              <a:gdLst/>
              <a:ahLst/>
              <a:cxnLst/>
              <a:rect l="l" t="t" r="r" b="b"/>
              <a:pathLst>
                <a:path w="310182" h="434007">
                  <a:moveTo>
                    <a:pt x="162830" y="0"/>
                  </a:moveTo>
                  <a:cubicBezTo>
                    <a:pt x="190484" y="0"/>
                    <a:pt x="215559" y="7120"/>
                    <a:pt x="238053" y="21360"/>
                  </a:cubicBezTo>
                  <a:cubicBezTo>
                    <a:pt x="260548" y="35600"/>
                    <a:pt x="278193" y="55412"/>
                    <a:pt x="290989" y="80796"/>
                  </a:cubicBezTo>
                  <a:cubicBezTo>
                    <a:pt x="303784" y="106180"/>
                    <a:pt x="310182" y="134969"/>
                    <a:pt x="310182" y="167164"/>
                  </a:cubicBezTo>
                  <a:cubicBezTo>
                    <a:pt x="310182" y="199358"/>
                    <a:pt x="303784" y="228251"/>
                    <a:pt x="290989" y="253841"/>
                  </a:cubicBezTo>
                  <a:cubicBezTo>
                    <a:pt x="278193" y="279432"/>
                    <a:pt x="260548" y="299347"/>
                    <a:pt x="238053" y="313587"/>
                  </a:cubicBezTo>
                  <a:cubicBezTo>
                    <a:pt x="215559" y="327827"/>
                    <a:pt x="190484" y="334947"/>
                    <a:pt x="162830" y="334947"/>
                  </a:cubicBezTo>
                  <a:cubicBezTo>
                    <a:pt x="137652" y="334947"/>
                    <a:pt x="115054" y="329065"/>
                    <a:pt x="95035" y="317302"/>
                  </a:cubicBezTo>
                  <a:cubicBezTo>
                    <a:pt x="75018" y="305538"/>
                    <a:pt x="58817" y="288925"/>
                    <a:pt x="46434" y="267462"/>
                  </a:cubicBezTo>
                  <a:lnTo>
                    <a:pt x="46434" y="434007"/>
                  </a:lnTo>
                  <a:lnTo>
                    <a:pt x="0" y="434007"/>
                  </a:lnTo>
                  <a:lnTo>
                    <a:pt x="0" y="7430"/>
                  </a:lnTo>
                  <a:lnTo>
                    <a:pt x="46434" y="7430"/>
                  </a:lnTo>
                  <a:lnTo>
                    <a:pt x="46434" y="67485"/>
                  </a:lnTo>
                  <a:cubicBezTo>
                    <a:pt x="58817" y="46022"/>
                    <a:pt x="75018" y="29408"/>
                    <a:pt x="95035" y="17645"/>
                  </a:cubicBezTo>
                  <a:cubicBezTo>
                    <a:pt x="115054" y="5882"/>
                    <a:pt x="137652" y="0"/>
                    <a:pt x="162830" y="0"/>
                  </a:cubicBezTo>
                  <a:close/>
                  <a:moveTo>
                    <a:pt x="154162" y="41481"/>
                  </a:moveTo>
                  <a:cubicBezTo>
                    <a:pt x="133525" y="41481"/>
                    <a:pt x="114951" y="46847"/>
                    <a:pt x="98441" y="57579"/>
                  </a:cubicBezTo>
                  <a:cubicBezTo>
                    <a:pt x="81931" y="68310"/>
                    <a:pt x="69136" y="83169"/>
                    <a:pt x="60055" y="102156"/>
                  </a:cubicBezTo>
                  <a:cubicBezTo>
                    <a:pt x="50974" y="121142"/>
                    <a:pt x="46434" y="142812"/>
                    <a:pt x="46434" y="167164"/>
                  </a:cubicBezTo>
                  <a:cubicBezTo>
                    <a:pt x="46434" y="191516"/>
                    <a:pt x="50974" y="213289"/>
                    <a:pt x="60055" y="232481"/>
                  </a:cubicBezTo>
                  <a:cubicBezTo>
                    <a:pt x="69136" y="251674"/>
                    <a:pt x="81931" y="266637"/>
                    <a:pt x="98441" y="277368"/>
                  </a:cubicBezTo>
                  <a:cubicBezTo>
                    <a:pt x="114951" y="288100"/>
                    <a:pt x="133525" y="293465"/>
                    <a:pt x="154162" y="293465"/>
                  </a:cubicBezTo>
                  <a:cubicBezTo>
                    <a:pt x="174799" y="293465"/>
                    <a:pt x="193270" y="288100"/>
                    <a:pt x="209574" y="277368"/>
                  </a:cubicBezTo>
                  <a:cubicBezTo>
                    <a:pt x="225877" y="266637"/>
                    <a:pt x="238569" y="251674"/>
                    <a:pt x="247650" y="232481"/>
                  </a:cubicBezTo>
                  <a:cubicBezTo>
                    <a:pt x="256731" y="213289"/>
                    <a:pt x="261271" y="191516"/>
                    <a:pt x="261271" y="167164"/>
                  </a:cubicBezTo>
                  <a:cubicBezTo>
                    <a:pt x="261271" y="142812"/>
                    <a:pt x="256731" y="121142"/>
                    <a:pt x="247650" y="102156"/>
                  </a:cubicBezTo>
                  <a:cubicBezTo>
                    <a:pt x="238569" y="83169"/>
                    <a:pt x="225877" y="68310"/>
                    <a:pt x="209574" y="57579"/>
                  </a:cubicBezTo>
                  <a:cubicBezTo>
                    <a:pt x="193270" y="46847"/>
                    <a:pt x="174799" y="41481"/>
                    <a:pt x="154162" y="4148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buClr>
                  <a:schemeClr val="tx1">
                    <a:lumMod val="60000"/>
                    <a:lumOff val="40000"/>
                  </a:schemeClr>
                </a:buClr>
                <a:buSzPct val="90000"/>
                <a:buFont typeface="Arial" panose="020B0604020202020204" pitchFamily="34" charset="0"/>
                <a:buChar char="​"/>
                <a:defRPr sz="49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-18415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tx2"/>
                </a:buClr>
                <a:buSzPct val="90000"/>
                <a:buFont typeface="Arial" panose="020B0604020202020204" pitchFamily="34" charset="0"/>
                <a:buChar char="•"/>
                <a:defRPr sz="3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744538" indent="-169863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tx2"/>
                </a:buClr>
                <a:buSzPct val="90000"/>
                <a:buFont typeface="Camphor Std" panose="020B0504030404020204" pitchFamily="34" charset="0"/>
                <a:buChar char="–"/>
                <a:defRPr sz="3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969963" indent="-166688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tx2"/>
                </a:buClr>
                <a:buSzPct val="90000"/>
                <a:buFont typeface="Arial" panose="020B0604020202020204" pitchFamily="34" charset="0"/>
                <a:buChar char="•"/>
                <a:defRPr sz="2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143000" indent="-138113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tx2"/>
                </a:buClr>
                <a:buSzPct val="90000"/>
                <a:buFont typeface="Camphor Std" panose="020B0504030404020204" pitchFamily="34" charset="0"/>
                <a:buChar char="–"/>
                <a:tabLst/>
                <a:defRPr sz="2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28600" indent="-228600" algn="l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buClr>
                  <a:schemeClr val="tx2"/>
                </a:buClr>
                <a:buSzPct val="90000"/>
                <a:buFont typeface="+mj-lt"/>
                <a:buAutoNum type="arabicPeriod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512763" indent="-22860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tx2"/>
                </a:buClr>
                <a:buSzPct val="90000"/>
                <a:buFont typeface="+mj-lt"/>
                <a:buAutoNum type="alphaLcPeriod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741363" indent="-166688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chemeClr val="tx2"/>
                </a:buClr>
                <a:buSzPct val="90000"/>
                <a:buFont typeface="+mj-lt"/>
                <a:buAutoNum type="romanLcPeriod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4163" indent="-284163" algn="l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buClr>
                  <a:schemeClr val="tx2"/>
                </a:buClr>
                <a:buSzPct val="90000"/>
                <a:buFont typeface="+mj-lt"/>
                <a:buAutoNum type="alphaUcPeriod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047A2D20-1802-410D-9F0E-D83DA9A2E647}"/>
                </a:ext>
              </a:extLst>
            </p:cNvPr>
            <p:cNvSpPr txBox="1">
              <a:spLocks/>
            </p:cNvSpPr>
            <p:nvPr/>
          </p:nvSpPr>
          <p:spPr>
            <a:xfrm>
              <a:off x="4748442" y="2275917"/>
              <a:ext cx="329994" cy="334947"/>
            </a:xfrm>
            <a:custGeom>
              <a:avLst/>
              <a:gdLst/>
              <a:ahLst/>
              <a:cxnLst/>
              <a:rect l="l" t="t" r="r" b="b"/>
              <a:pathLst>
                <a:path w="329994" h="334947">
                  <a:moveTo>
                    <a:pt x="165307" y="0"/>
                  </a:moveTo>
                  <a:cubicBezTo>
                    <a:pt x="195025" y="0"/>
                    <a:pt x="222472" y="7533"/>
                    <a:pt x="247651" y="22598"/>
                  </a:cubicBezTo>
                  <a:cubicBezTo>
                    <a:pt x="272828" y="37663"/>
                    <a:pt x="292847" y="57991"/>
                    <a:pt x="307706" y="83582"/>
                  </a:cubicBezTo>
                  <a:cubicBezTo>
                    <a:pt x="322565" y="109172"/>
                    <a:pt x="329994" y="137033"/>
                    <a:pt x="329994" y="167164"/>
                  </a:cubicBezTo>
                  <a:cubicBezTo>
                    <a:pt x="329994" y="197295"/>
                    <a:pt x="322565" y="225258"/>
                    <a:pt x="307706" y="251055"/>
                  </a:cubicBezTo>
                  <a:cubicBezTo>
                    <a:pt x="292847" y="276852"/>
                    <a:pt x="272828" y="297283"/>
                    <a:pt x="247651" y="312349"/>
                  </a:cubicBezTo>
                  <a:cubicBezTo>
                    <a:pt x="222472" y="327414"/>
                    <a:pt x="195025" y="334947"/>
                    <a:pt x="165307" y="334947"/>
                  </a:cubicBezTo>
                  <a:cubicBezTo>
                    <a:pt x="135589" y="334947"/>
                    <a:pt x="108038" y="327414"/>
                    <a:pt x="82654" y="312349"/>
                  </a:cubicBezTo>
                  <a:cubicBezTo>
                    <a:pt x="57269" y="297283"/>
                    <a:pt x="37148" y="276852"/>
                    <a:pt x="22289" y="251055"/>
                  </a:cubicBezTo>
                  <a:cubicBezTo>
                    <a:pt x="7430" y="225258"/>
                    <a:pt x="0" y="197295"/>
                    <a:pt x="0" y="167164"/>
                  </a:cubicBezTo>
                  <a:cubicBezTo>
                    <a:pt x="0" y="137033"/>
                    <a:pt x="7430" y="109172"/>
                    <a:pt x="22289" y="83582"/>
                  </a:cubicBezTo>
                  <a:cubicBezTo>
                    <a:pt x="37148" y="57991"/>
                    <a:pt x="57269" y="37663"/>
                    <a:pt x="82654" y="22598"/>
                  </a:cubicBezTo>
                  <a:cubicBezTo>
                    <a:pt x="108038" y="7533"/>
                    <a:pt x="135589" y="0"/>
                    <a:pt x="165307" y="0"/>
                  </a:cubicBezTo>
                  <a:close/>
                  <a:moveTo>
                    <a:pt x="165307" y="41481"/>
                  </a:moveTo>
                  <a:cubicBezTo>
                    <a:pt x="144257" y="41481"/>
                    <a:pt x="124754" y="47157"/>
                    <a:pt x="106800" y="58507"/>
                  </a:cubicBezTo>
                  <a:cubicBezTo>
                    <a:pt x="88845" y="69858"/>
                    <a:pt x="74605" y="85130"/>
                    <a:pt x="64080" y="104323"/>
                  </a:cubicBezTo>
                  <a:cubicBezTo>
                    <a:pt x="53555" y="123515"/>
                    <a:pt x="48292" y="144463"/>
                    <a:pt x="48292" y="167164"/>
                  </a:cubicBezTo>
                  <a:cubicBezTo>
                    <a:pt x="48292" y="189865"/>
                    <a:pt x="53555" y="210915"/>
                    <a:pt x="64080" y="230314"/>
                  </a:cubicBezTo>
                  <a:cubicBezTo>
                    <a:pt x="74605" y="249714"/>
                    <a:pt x="88845" y="265089"/>
                    <a:pt x="106800" y="276439"/>
                  </a:cubicBezTo>
                  <a:cubicBezTo>
                    <a:pt x="124754" y="287790"/>
                    <a:pt x="144257" y="293465"/>
                    <a:pt x="165307" y="293465"/>
                  </a:cubicBezTo>
                  <a:cubicBezTo>
                    <a:pt x="186357" y="293465"/>
                    <a:pt x="205756" y="287790"/>
                    <a:pt x="223505" y="276439"/>
                  </a:cubicBezTo>
                  <a:cubicBezTo>
                    <a:pt x="241253" y="265089"/>
                    <a:pt x="255390" y="249714"/>
                    <a:pt x="265915" y="230314"/>
                  </a:cubicBezTo>
                  <a:cubicBezTo>
                    <a:pt x="276440" y="210915"/>
                    <a:pt x="281702" y="189865"/>
                    <a:pt x="281702" y="167164"/>
                  </a:cubicBezTo>
                  <a:cubicBezTo>
                    <a:pt x="281702" y="144463"/>
                    <a:pt x="276440" y="123515"/>
                    <a:pt x="265915" y="104323"/>
                  </a:cubicBezTo>
                  <a:cubicBezTo>
                    <a:pt x="255390" y="85130"/>
                    <a:pt x="241253" y="69858"/>
                    <a:pt x="223505" y="58507"/>
                  </a:cubicBezTo>
                  <a:cubicBezTo>
                    <a:pt x="205756" y="47157"/>
                    <a:pt x="186357" y="41481"/>
                    <a:pt x="165307" y="4148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buClr>
                  <a:schemeClr val="tx1">
                    <a:lumMod val="60000"/>
                    <a:lumOff val="40000"/>
                  </a:schemeClr>
                </a:buClr>
                <a:buSzPct val="90000"/>
                <a:buFont typeface="Arial" panose="020B0604020202020204" pitchFamily="34" charset="0"/>
                <a:buChar char="​"/>
                <a:defRPr sz="49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-18415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tx2"/>
                </a:buClr>
                <a:buSzPct val="90000"/>
                <a:buFont typeface="Arial" panose="020B0604020202020204" pitchFamily="34" charset="0"/>
                <a:buChar char="•"/>
                <a:defRPr sz="3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744538" indent="-169863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tx2"/>
                </a:buClr>
                <a:buSzPct val="90000"/>
                <a:buFont typeface="Camphor Std" panose="020B0504030404020204" pitchFamily="34" charset="0"/>
                <a:buChar char="–"/>
                <a:defRPr sz="3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969963" indent="-166688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tx2"/>
                </a:buClr>
                <a:buSzPct val="90000"/>
                <a:buFont typeface="Arial" panose="020B0604020202020204" pitchFamily="34" charset="0"/>
                <a:buChar char="•"/>
                <a:defRPr sz="2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143000" indent="-138113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tx2"/>
                </a:buClr>
                <a:buSzPct val="90000"/>
                <a:buFont typeface="Camphor Std" panose="020B0504030404020204" pitchFamily="34" charset="0"/>
                <a:buChar char="–"/>
                <a:tabLst/>
                <a:defRPr sz="2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28600" indent="-228600" algn="l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buClr>
                  <a:schemeClr val="tx2"/>
                </a:buClr>
                <a:buSzPct val="90000"/>
                <a:buFont typeface="+mj-lt"/>
                <a:buAutoNum type="arabicPeriod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512763" indent="-22860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tx2"/>
                </a:buClr>
                <a:buSzPct val="90000"/>
                <a:buFont typeface="+mj-lt"/>
                <a:buAutoNum type="alphaLcPeriod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741363" indent="-166688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chemeClr val="tx2"/>
                </a:buClr>
                <a:buSzPct val="90000"/>
                <a:buFont typeface="+mj-lt"/>
                <a:buAutoNum type="romanLcPeriod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4163" indent="-284163" algn="l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buClr>
                  <a:schemeClr val="tx2"/>
                </a:buClr>
                <a:buSzPct val="90000"/>
                <a:buFont typeface="+mj-lt"/>
                <a:buAutoNum type="alphaUcPeriod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C0F960C2-D281-4BC9-BACA-B4004C0AB29F}"/>
                </a:ext>
              </a:extLst>
            </p:cNvPr>
            <p:cNvSpPr txBox="1">
              <a:spLocks/>
            </p:cNvSpPr>
            <p:nvPr/>
          </p:nvSpPr>
          <p:spPr>
            <a:xfrm>
              <a:off x="5428671" y="2275917"/>
              <a:ext cx="249506" cy="334947"/>
            </a:xfrm>
            <a:custGeom>
              <a:avLst/>
              <a:gdLst/>
              <a:ahLst/>
              <a:cxnLst/>
              <a:rect l="l" t="t" r="r" b="b"/>
              <a:pathLst>
                <a:path w="249506" h="334947">
                  <a:moveTo>
                    <a:pt x="127539" y="0"/>
                  </a:moveTo>
                  <a:cubicBezTo>
                    <a:pt x="146938" y="0"/>
                    <a:pt x="166544" y="3199"/>
                    <a:pt x="186356" y="9596"/>
                  </a:cubicBezTo>
                  <a:cubicBezTo>
                    <a:pt x="206168" y="15994"/>
                    <a:pt x="224742" y="24765"/>
                    <a:pt x="242077" y="35909"/>
                  </a:cubicBezTo>
                  <a:lnTo>
                    <a:pt x="219789" y="71819"/>
                  </a:lnTo>
                  <a:cubicBezTo>
                    <a:pt x="188007" y="51594"/>
                    <a:pt x="157257" y="41481"/>
                    <a:pt x="127539" y="41481"/>
                  </a:cubicBezTo>
                  <a:cubicBezTo>
                    <a:pt x="108553" y="41481"/>
                    <a:pt x="92868" y="45609"/>
                    <a:pt x="80486" y="53864"/>
                  </a:cubicBezTo>
                  <a:cubicBezTo>
                    <a:pt x="68103" y="62119"/>
                    <a:pt x="61912" y="73676"/>
                    <a:pt x="61912" y="88535"/>
                  </a:cubicBezTo>
                  <a:cubicBezTo>
                    <a:pt x="61912" y="97615"/>
                    <a:pt x="64594" y="105045"/>
                    <a:pt x="69960" y="110823"/>
                  </a:cubicBezTo>
                  <a:cubicBezTo>
                    <a:pt x="75326" y="116602"/>
                    <a:pt x="83375" y="121761"/>
                    <a:pt x="94107" y="126302"/>
                  </a:cubicBezTo>
                  <a:cubicBezTo>
                    <a:pt x="104838" y="130842"/>
                    <a:pt x="121761" y="136827"/>
                    <a:pt x="144875" y="144256"/>
                  </a:cubicBezTo>
                  <a:cubicBezTo>
                    <a:pt x="167576" y="151273"/>
                    <a:pt x="185943" y="158083"/>
                    <a:pt x="199977" y="164687"/>
                  </a:cubicBezTo>
                  <a:cubicBezTo>
                    <a:pt x="214010" y="171291"/>
                    <a:pt x="225774" y="180475"/>
                    <a:pt x="235267" y="192238"/>
                  </a:cubicBezTo>
                  <a:cubicBezTo>
                    <a:pt x="244760" y="204002"/>
                    <a:pt x="249506" y="219377"/>
                    <a:pt x="249506" y="238363"/>
                  </a:cubicBezTo>
                  <a:cubicBezTo>
                    <a:pt x="249506" y="267256"/>
                    <a:pt x="238466" y="290576"/>
                    <a:pt x="216383" y="308324"/>
                  </a:cubicBezTo>
                  <a:cubicBezTo>
                    <a:pt x="194301" y="326073"/>
                    <a:pt x="166338" y="334947"/>
                    <a:pt x="132492" y="334947"/>
                  </a:cubicBezTo>
                  <a:cubicBezTo>
                    <a:pt x="109791" y="334947"/>
                    <a:pt x="86780" y="330819"/>
                    <a:pt x="63460" y="322564"/>
                  </a:cubicBezTo>
                  <a:cubicBezTo>
                    <a:pt x="40139" y="314309"/>
                    <a:pt x="18986" y="302546"/>
                    <a:pt x="0" y="287274"/>
                  </a:cubicBezTo>
                  <a:lnTo>
                    <a:pt x="24145" y="253222"/>
                  </a:lnTo>
                  <a:cubicBezTo>
                    <a:pt x="60880" y="280051"/>
                    <a:pt x="96995" y="293465"/>
                    <a:pt x="132492" y="293465"/>
                  </a:cubicBezTo>
                  <a:cubicBezTo>
                    <a:pt x="153543" y="293465"/>
                    <a:pt x="170568" y="288925"/>
                    <a:pt x="183570" y="279845"/>
                  </a:cubicBezTo>
                  <a:cubicBezTo>
                    <a:pt x="196572" y="270764"/>
                    <a:pt x="203073" y="258588"/>
                    <a:pt x="203073" y="243316"/>
                  </a:cubicBezTo>
                  <a:cubicBezTo>
                    <a:pt x="203073" y="232585"/>
                    <a:pt x="199564" y="223607"/>
                    <a:pt x="192547" y="216384"/>
                  </a:cubicBezTo>
                  <a:cubicBezTo>
                    <a:pt x="185531" y="209161"/>
                    <a:pt x="176760" y="203486"/>
                    <a:pt x="166235" y="199358"/>
                  </a:cubicBezTo>
                  <a:cubicBezTo>
                    <a:pt x="155709" y="195231"/>
                    <a:pt x="141160" y="190484"/>
                    <a:pt x="122586" y="185118"/>
                  </a:cubicBezTo>
                  <a:cubicBezTo>
                    <a:pt x="83375" y="173974"/>
                    <a:pt x="55721" y="161695"/>
                    <a:pt x="39624" y="148280"/>
                  </a:cubicBezTo>
                  <a:cubicBezTo>
                    <a:pt x="23526" y="134866"/>
                    <a:pt x="15478" y="116808"/>
                    <a:pt x="15478" y="94107"/>
                  </a:cubicBezTo>
                  <a:cubicBezTo>
                    <a:pt x="15478" y="65627"/>
                    <a:pt x="26003" y="42823"/>
                    <a:pt x="47053" y="25694"/>
                  </a:cubicBezTo>
                  <a:cubicBezTo>
                    <a:pt x="68103" y="8565"/>
                    <a:pt x="94932" y="0"/>
                    <a:pt x="127539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buClr>
                  <a:schemeClr val="tx1">
                    <a:lumMod val="60000"/>
                    <a:lumOff val="40000"/>
                  </a:schemeClr>
                </a:buClr>
                <a:buSzPct val="90000"/>
                <a:buFont typeface="Arial" panose="020B0604020202020204" pitchFamily="34" charset="0"/>
                <a:buChar char="​"/>
                <a:defRPr sz="49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-18415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tx2"/>
                </a:buClr>
                <a:buSzPct val="90000"/>
                <a:buFont typeface="Arial" panose="020B0604020202020204" pitchFamily="34" charset="0"/>
                <a:buChar char="•"/>
                <a:defRPr sz="3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744538" indent="-169863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tx2"/>
                </a:buClr>
                <a:buSzPct val="90000"/>
                <a:buFont typeface="Camphor Std" panose="020B0504030404020204" pitchFamily="34" charset="0"/>
                <a:buChar char="–"/>
                <a:defRPr sz="3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969963" indent="-166688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tx2"/>
                </a:buClr>
                <a:buSzPct val="90000"/>
                <a:buFont typeface="Arial" panose="020B0604020202020204" pitchFamily="34" charset="0"/>
                <a:buChar char="•"/>
                <a:defRPr sz="2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143000" indent="-138113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tx2"/>
                </a:buClr>
                <a:buSzPct val="90000"/>
                <a:buFont typeface="Camphor Std" panose="020B0504030404020204" pitchFamily="34" charset="0"/>
                <a:buChar char="–"/>
                <a:tabLst/>
                <a:defRPr sz="2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28600" indent="-228600" algn="l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buClr>
                  <a:schemeClr val="tx2"/>
                </a:buClr>
                <a:buSzPct val="90000"/>
                <a:buFont typeface="+mj-lt"/>
                <a:buAutoNum type="arabicPeriod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512763" indent="-22860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tx2"/>
                </a:buClr>
                <a:buSzPct val="90000"/>
                <a:buFont typeface="+mj-lt"/>
                <a:buAutoNum type="alphaLcPeriod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741363" indent="-166688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chemeClr val="tx2"/>
                </a:buClr>
                <a:buSzPct val="90000"/>
                <a:buFont typeface="+mj-lt"/>
                <a:buAutoNum type="romanLcPeriod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4163" indent="-284163" algn="l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buClr>
                  <a:schemeClr val="tx2"/>
                </a:buClr>
                <a:buSzPct val="90000"/>
                <a:buFont typeface="+mj-lt"/>
                <a:buAutoNum type="alphaUcPeriod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EAD02CAE-EA62-46F9-AF21-428066FCE7DE}"/>
                </a:ext>
              </a:extLst>
            </p:cNvPr>
            <p:cNvSpPr txBox="1">
              <a:spLocks/>
            </p:cNvSpPr>
            <p:nvPr/>
          </p:nvSpPr>
          <p:spPr>
            <a:xfrm>
              <a:off x="5309703" y="2283347"/>
              <a:ext cx="46435" cy="320087"/>
            </a:xfrm>
            <a:custGeom>
              <a:avLst/>
              <a:gdLst/>
              <a:ahLst/>
              <a:cxnLst/>
              <a:rect l="l" t="t" r="r" b="b"/>
              <a:pathLst>
                <a:path w="46435" h="320087">
                  <a:moveTo>
                    <a:pt x="0" y="0"/>
                  </a:moveTo>
                  <a:lnTo>
                    <a:pt x="46435" y="0"/>
                  </a:lnTo>
                  <a:lnTo>
                    <a:pt x="46435" y="320087"/>
                  </a:lnTo>
                  <a:lnTo>
                    <a:pt x="0" y="32008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buClr>
                  <a:schemeClr val="tx1">
                    <a:lumMod val="60000"/>
                    <a:lumOff val="40000"/>
                  </a:schemeClr>
                </a:buClr>
                <a:buSzPct val="90000"/>
                <a:buFont typeface="Arial" panose="020B0604020202020204" pitchFamily="34" charset="0"/>
                <a:buChar char="​"/>
                <a:defRPr sz="49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-18415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tx2"/>
                </a:buClr>
                <a:buSzPct val="90000"/>
                <a:buFont typeface="Arial" panose="020B0604020202020204" pitchFamily="34" charset="0"/>
                <a:buChar char="•"/>
                <a:defRPr sz="3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744538" indent="-169863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tx2"/>
                </a:buClr>
                <a:buSzPct val="90000"/>
                <a:buFont typeface="Camphor Std" panose="020B0504030404020204" pitchFamily="34" charset="0"/>
                <a:buChar char="–"/>
                <a:defRPr sz="3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969963" indent="-166688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tx2"/>
                </a:buClr>
                <a:buSzPct val="90000"/>
                <a:buFont typeface="Arial" panose="020B0604020202020204" pitchFamily="34" charset="0"/>
                <a:buChar char="•"/>
                <a:defRPr sz="2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143000" indent="-138113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tx2"/>
                </a:buClr>
                <a:buSzPct val="90000"/>
                <a:buFont typeface="Camphor Std" panose="020B0504030404020204" pitchFamily="34" charset="0"/>
                <a:buChar char="–"/>
                <a:tabLst/>
                <a:defRPr sz="2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28600" indent="-228600" algn="l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buClr>
                  <a:schemeClr val="tx2"/>
                </a:buClr>
                <a:buSzPct val="90000"/>
                <a:buFont typeface="+mj-lt"/>
                <a:buAutoNum type="arabicPeriod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512763" indent="-22860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tx2"/>
                </a:buClr>
                <a:buSzPct val="90000"/>
                <a:buFont typeface="+mj-lt"/>
                <a:buAutoNum type="alphaLcPeriod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741363" indent="-166688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chemeClr val="tx2"/>
                </a:buClr>
                <a:buSzPct val="90000"/>
                <a:buFont typeface="+mj-lt"/>
                <a:buAutoNum type="romanLcPeriod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4163" indent="-284163" algn="l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buClr>
                  <a:schemeClr val="tx2"/>
                </a:buClr>
                <a:buSzPct val="90000"/>
                <a:buFont typeface="+mj-lt"/>
                <a:buAutoNum type="alphaUcPeriod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28CE79D-3AD7-4C1D-9C94-48BC03C4DA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Metropolis Font Check</a:t>
            </a:r>
          </a:p>
        </p:txBody>
      </p:sp>
    </p:spTree>
    <p:extLst>
      <p:ext uri="{BB962C8B-B14F-4D97-AF65-F5344CB8AC3E}">
        <p14:creationId xmlns:p14="http://schemas.microsoft.com/office/powerpoint/2010/main" val="142599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id="{436B98E7-F839-4D45-8A51-CD2E271F354A}"/>
              </a:ext>
            </a:extLst>
          </p:cNvPr>
          <p:cNvGrpSpPr/>
          <p:nvPr userDrawn="1"/>
        </p:nvGrpSpPr>
        <p:grpSpPr bwMode="gray">
          <a:xfrm>
            <a:off x="0" y="0"/>
            <a:ext cx="12188826" cy="6858004"/>
            <a:chOff x="0" y="-4"/>
            <a:chExt cx="12188826" cy="6858004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A35D2590-FD4C-44CF-9EC5-48539C88D819}"/>
                </a:ext>
              </a:extLst>
            </p:cNvPr>
            <p:cNvGrpSpPr/>
            <p:nvPr/>
          </p:nvGrpSpPr>
          <p:grpSpPr bwMode="gray">
            <a:xfrm>
              <a:off x="609441" y="1600198"/>
              <a:ext cx="10055941" cy="4580469"/>
              <a:chOff x="609441" y="1600198"/>
              <a:chExt cx="10055941" cy="4580469"/>
            </a:xfrm>
          </p:grpSpPr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5917BD5D-F21A-41D0-9E2E-252F19FDCD4A}"/>
                  </a:ext>
                </a:extLst>
              </p:cNvPr>
              <p:cNvSpPr/>
              <p:nvPr/>
            </p:nvSpPr>
            <p:spPr bwMode="gray">
              <a:xfrm>
                <a:off x="609441" y="1600199"/>
                <a:ext cx="914203" cy="4580468"/>
              </a:xfrm>
              <a:prstGeom prst="rect">
                <a:avLst/>
              </a:prstGeom>
              <a:solidFill>
                <a:srgbClr val="7030A0">
                  <a:alpha val="46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1668498C-B078-45B9-B500-0784D4C36D7B}"/>
                  </a:ext>
                </a:extLst>
              </p:cNvPr>
              <p:cNvSpPr/>
              <p:nvPr/>
            </p:nvSpPr>
            <p:spPr bwMode="gray">
              <a:xfrm>
                <a:off x="2436448" y="1600198"/>
                <a:ext cx="915282" cy="4580468"/>
              </a:xfrm>
              <a:prstGeom prst="rect">
                <a:avLst/>
              </a:prstGeom>
              <a:solidFill>
                <a:srgbClr val="7030A0">
                  <a:alpha val="46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0B2EC2BA-CD61-481B-97B4-7C7C93B8CFE3}"/>
                  </a:ext>
                </a:extLst>
              </p:cNvPr>
              <p:cNvSpPr/>
              <p:nvPr/>
            </p:nvSpPr>
            <p:spPr bwMode="gray">
              <a:xfrm>
                <a:off x="4263453" y="1600198"/>
                <a:ext cx="920909" cy="4580468"/>
              </a:xfrm>
              <a:prstGeom prst="rect">
                <a:avLst/>
              </a:prstGeom>
              <a:solidFill>
                <a:srgbClr val="7030A0">
                  <a:alpha val="46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43B39DDA-77DA-4E5A-92AF-787B393F7E26}"/>
                  </a:ext>
                </a:extLst>
              </p:cNvPr>
              <p:cNvSpPr/>
              <p:nvPr/>
            </p:nvSpPr>
            <p:spPr bwMode="gray">
              <a:xfrm>
                <a:off x="6090459" y="1600198"/>
                <a:ext cx="920909" cy="4580468"/>
              </a:xfrm>
              <a:prstGeom prst="rect">
                <a:avLst/>
              </a:prstGeom>
              <a:solidFill>
                <a:srgbClr val="7030A0">
                  <a:alpha val="46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95046305-8D65-42C5-978D-DB6BBB79F42A}"/>
                  </a:ext>
                </a:extLst>
              </p:cNvPr>
              <p:cNvSpPr/>
              <p:nvPr/>
            </p:nvSpPr>
            <p:spPr bwMode="gray">
              <a:xfrm>
                <a:off x="7921943" y="1600198"/>
                <a:ext cx="916431" cy="4580468"/>
              </a:xfrm>
              <a:prstGeom prst="rect">
                <a:avLst/>
              </a:prstGeom>
              <a:solidFill>
                <a:srgbClr val="7030A0">
                  <a:alpha val="46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0FD4CAA0-B7B3-4712-AFCC-D5D332526C90}"/>
                  </a:ext>
                </a:extLst>
              </p:cNvPr>
              <p:cNvSpPr/>
              <p:nvPr/>
            </p:nvSpPr>
            <p:spPr bwMode="gray">
              <a:xfrm>
                <a:off x="9750028" y="1600198"/>
                <a:ext cx="915354" cy="4580468"/>
              </a:xfrm>
              <a:prstGeom prst="rect">
                <a:avLst/>
              </a:prstGeom>
              <a:solidFill>
                <a:srgbClr val="7030A0">
                  <a:alpha val="46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BE6A2DD9-2B57-4A6D-BD56-5FD8E2227E9C}"/>
                </a:ext>
              </a:extLst>
            </p:cNvPr>
            <p:cNvGrpSpPr/>
            <p:nvPr userDrawn="1"/>
          </p:nvGrpSpPr>
          <p:grpSpPr bwMode="gray">
            <a:xfrm>
              <a:off x="0" y="-4"/>
              <a:ext cx="12188826" cy="6858004"/>
              <a:chOff x="0" y="-4"/>
              <a:chExt cx="12188826" cy="6858004"/>
            </a:xfrm>
          </p:grpSpPr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43CD2D26-67BD-4C38-8A38-403494DFDD3E}"/>
                  </a:ext>
                </a:extLst>
              </p:cNvPr>
              <p:cNvGrpSpPr/>
              <p:nvPr>
                <p:custDataLst>
                  <p:tags r:id="rId1"/>
                </p:custDataLst>
              </p:nvPr>
            </p:nvGrpSpPr>
            <p:grpSpPr bwMode="gray">
              <a:xfrm>
                <a:off x="0" y="-4"/>
                <a:ext cx="12188826" cy="6858004"/>
                <a:chOff x="0" y="1"/>
                <a:chExt cx="12188826" cy="6858004"/>
              </a:xfrm>
            </p:grpSpPr>
            <p:grpSp>
              <p:nvGrpSpPr>
                <p:cNvPr id="119" name="Group 118">
                  <a:extLst>
                    <a:ext uri="{FF2B5EF4-FFF2-40B4-BE49-F238E27FC236}">
                      <a16:creationId xmlns:a16="http://schemas.microsoft.com/office/drawing/2014/main" id="{98941615-1FFD-4541-AF79-6B7AD6EEF264}"/>
                    </a:ext>
                  </a:extLst>
                </p:cNvPr>
                <p:cNvGrpSpPr/>
                <p:nvPr/>
              </p:nvGrpSpPr>
              <p:grpSpPr bwMode="gray">
                <a:xfrm>
                  <a:off x="609601" y="2684"/>
                  <a:ext cx="10962504" cy="6855315"/>
                  <a:chOff x="0" y="0"/>
                  <a:chExt cx="10962504" cy="6858000"/>
                </a:xfrm>
              </p:grpSpPr>
              <p:cxnSp>
                <p:nvCxnSpPr>
                  <p:cNvPr id="139" name="Straight Connector 138">
                    <a:extLst>
                      <a:ext uri="{FF2B5EF4-FFF2-40B4-BE49-F238E27FC236}">
                        <a16:creationId xmlns:a16="http://schemas.microsoft.com/office/drawing/2014/main" id="{EA5ACD8A-8C13-4854-A467-BD53C4D42C13}"/>
                      </a:ext>
                    </a:extLst>
                  </p:cNvPr>
                  <p:cNvCxnSpPr/>
                  <p:nvPr/>
                </p:nvCxnSpPr>
                <p:spPr bwMode="gray">
                  <a:xfrm>
                    <a:off x="0" y="0"/>
                    <a:ext cx="0" cy="6858000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Straight Connector 139">
                    <a:extLst>
                      <a:ext uri="{FF2B5EF4-FFF2-40B4-BE49-F238E27FC236}">
                        <a16:creationId xmlns:a16="http://schemas.microsoft.com/office/drawing/2014/main" id="{8E9AEA69-7EC7-4E07-AE1D-88F8EEF92C9E}"/>
                      </a:ext>
                    </a:extLst>
                  </p:cNvPr>
                  <p:cNvCxnSpPr/>
                  <p:nvPr/>
                </p:nvCxnSpPr>
                <p:spPr bwMode="gray">
                  <a:xfrm>
                    <a:off x="914043" y="0"/>
                    <a:ext cx="0" cy="685800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Straight Connector 140">
                    <a:extLst>
                      <a:ext uri="{FF2B5EF4-FFF2-40B4-BE49-F238E27FC236}">
                        <a16:creationId xmlns:a16="http://schemas.microsoft.com/office/drawing/2014/main" id="{29E1D967-6730-4825-B44D-218C320875DF}"/>
                      </a:ext>
                    </a:extLst>
                  </p:cNvPr>
                  <p:cNvCxnSpPr/>
                  <p:nvPr/>
                </p:nvCxnSpPr>
                <p:spPr bwMode="gray">
                  <a:xfrm>
                    <a:off x="1371064" y="0"/>
                    <a:ext cx="0" cy="685800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Straight Connector 141">
                    <a:extLst>
                      <a:ext uri="{FF2B5EF4-FFF2-40B4-BE49-F238E27FC236}">
                        <a16:creationId xmlns:a16="http://schemas.microsoft.com/office/drawing/2014/main" id="{B5A09B43-D534-427C-A599-07C7082284DF}"/>
                      </a:ext>
                    </a:extLst>
                  </p:cNvPr>
                  <p:cNvCxnSpPr/>
                  <p:nvPr/>
                </p:nvCxnSpPr>
                <p:spPr bwMode="gray">
                  <a:xfrm>
                    <a:off x="1828085" y="0"/>
                    <a:ext cx="0" cy="685800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Straight Connector 142">
                    <a:extLst>
                      <a:ext uri="{FF2B5EF4-FFF2-40B4-BE49-F238E27FC236}">
                        <a16:creationId xmlns:a16="http://schemas.microsoft.com/office/drawing/2014/main" id="{BB548968-0E6F-464C-BFE9-790765F55A48}"/>
                      </a:ext>
                    </a:extLst>
                  </p:cNvPr>
                  <p:cNvCxnSpPr/>
                  <p:nvPr/>
                </p:nvCxnSpPr>
                <p:spPr bwMode="gray">
                  <a:xfrm>
                    <a:off x="2285107" y="0"/>
                    <a:ext cx="0" cy="685800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Straight Connector 143">
                    <a:extLst>
                      <a:ext uri="{FF2B5EF4-FFF2-40B4-BE49-F238E27FC236}">
                        <a16:creationId xmlns:a16="http://schemas.microsoft.com/office/drawing/2014/main" id="{DEE7B671-2D20-47F2-A970-BA1372AC9576}"/>
                      </a:ext>
                    </a:extLst>
                  </p:cNvPr>
                  <p:cNvCxnSpPr/>
                  <p:nvPr/>
                </p:nvCxnSpPr>
                <p:spPr bwMode="gray">
                  <a:xfrm>
                    <a:off x="2742128" y="0"/>
                    <a:ext cx="0" cy="685800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Straight Connector 144">
                    <a:extLst>
                      <a:ext uri="{FF2B5EF4-FFF2-40B4-BE49-F238E27FC236}">
                        <a16:creationId xmlns:a16="http://schemas.microsoft.com/office/drawing/2014/main" id="{45F84414-975A-44CA-8467-6D97E4551652}"/>
                      </a:ext>
                    </a:extLst>
                  </p:cNvPr>
                  <p:cNvCxnSpPr/>
                  <p:nvPr/>
                </p:nvCxnSpPr>
                <p:spPr bwMode="gray">
                  <a:xfrm>
                    <a:off x="3199149" y="0"/>
                    <a:ext cx="0" cy="685800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Straight Connector 145">
                    <a:extLst>
                      <a:ext uri="{FF2B5EF4-FFF2-40B4-BE49-F238E27FC236}">
                        <a16:creationId xmlns:a16="http://schemas.microsoft.com/office/drawing/2014/main" id="{08BD6F24-08BA-43D5-9BA6-5F6BD7814787}"/>
                      </a:ext>
                    </a:extLst>
                  </p:cNvPr>
                  <p:cNvCxnSpPr/>
                  <p:nvPr/>
                </p:nvCxnSpPr>
                <p:spPr bwMode="gray">
                  <a:xfrm>
                    <a:off x="3656171" y="0"/>
                    <a:ext cx="0" cy="685800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Straight Connector 146">
                    <a:extLst>
                      <a:ext uri="{FF2B5EF4-FFF2-40B4-BE49-F238E27FC236}">
                        <a16:creationId xmlns:a16="http://schemas.microsoft.com/office/drawing/2014/main" id="{A47DB008-E567-47E9-87D3-86B40F14F7B7}"/>
                      </a:ext>
                    </a:extLst>
                  </p:cNvPr>
                  <p:cNvCxnSpPr/>
                  <p:nvPr/>
                </p:nvCxnSpPr>
                <p:spPr bwMode="gray">
                  <a:xfrm>
                    <a:off x="4113192" y="0"/>
                    <a:ext cx="0" cy="685800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Straight Connector 147">
                    <a:extLst>
                      <a:ext uri="{FF2B5EF4-FFF2-40B4-BE49-F238E27FC236}">
                        <a16:creationId xmlns:a16="http://schemas.microsoft.com/office/drawing/2014/main" id="{8B53F1A6-C1AA-4A38-85B0-D417DA1992AD}"/>
                      </a:ext>
                    </a:extLst>
                  </p:cNvPr>
                  <p:cNvCxnSpPr/>
                  <p:nvPr/>
                </p:nvCxnSpPr>
                <p:spPr bwMode="gray">
                  <a:xfrm>
                    <a:off x="4570213" y="0"/>
                    <a:ext cx="0" cy="685800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" name="Straight Connector 148">
                    <a:extLst>
                      <a:ext uri="{FF2B5EF4-FFF2-40B4-BE49-F238E27FC236}">
                        <a16:creationId xmlns:a16="http://schemas.microsoft.com/office/drawing/2014/main" id="{42A6FC0D-D597-4CBE-BD09-56DAEAAC4076}"/>
                      </a:ext>
                    </a:extLst>
                  </p:cNvPr>
                  <p:cNvCxnSpPr/>
                  <p:nvPr/>
                </p:nvCxnSpPr>
                <p:spPr bwMode="gray">
                  <a:xfrm>
                    <a:off x="5027235" y="0"/>
                    <a:ext cx="0" cy="685800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" name="Straight Connector 149">
                    <a:extLst>
                      <a:ext uri="{FF2B5EF4-FFF2-40B4-BE49-F238E27FC236}">
                        <a16:creationId xmlns:a16="http://schemas.microsoft.com/office/drawing/2014/main" id="{80672F65-5C29-4C9C-B430-5D51086E8F83}"/>
                      </a:ext>
                    </a:extLst>
                  </p:cNvPr>
                  <p:cNvCxnSpPr/>
                  <p:nvPr/>
                </p:nvCxnSpPr>
                <p:spPr bwMode="gray">
                  <a:xfrm>
                    <a:off x="5484256" y="0"/>
                    <a:ext cx="0" cy="685800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" name="Straight Connector 150">
                    <a:extLst>
                      <a:ext uri="{FF2B5EF4-FFF2-40B4-BE49-F238E27FC236}">
                        <a16:creationId xmlns:a16="http://schemas.microsoft.com/office/drawing/2014/main" id="{5A0F9110-F621-4C87-AB75-FEA44FFFC3FD}"/>
                      </a:ext>
                    </a:extLst>
                  </p:cNvPr>
                  <p:cNvCxnSpPr/>
                  <p:nvPr/>
                </p:nvCxnSpPr>
                <p:spPr bwMode="gray">
                  <a:xfrm>
                    <a:off x="5941277" y="0"/>
                    <a:ext cx="0" cy="685800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Straight Connector 151">
                    <a:extLst>
                      <a:ext uri="{FF2B5EF4-FFF2-40B4-BE49-F238E27FC236}">
                        <a16:creationId xmlns:a16="http://schemas.microsoft.com/office/drawing/2014/main" id="{9138AE61-D0CB-4AFC-9E1B-7B31BC70172F}"/>
                      </a:ext>
                    </a:extLst>
                  </p:cNvPr>
                  <p:cNvCxnSpPr/>
                  <p:nvPr/>
                </p:nvCxnSpPr>
                <p:spPr bwMode="gray">
                  <a:xfrm>
                    <a:off x="6398299" y="0"/>
                    <a:ext cx="0" cy="685800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Straight Connector 152">
                    <a:extLst>
                      <a:ext uri="{FF2B5EF4-FFF2-40B4-BE49-F238E27FC236}">
                        <a16:creationId xmlns:a16="http://schemas.microsoft.com/office/drawing/2014/main" id="{577913E5-1FE0-43CC-BDA3-44D13BDCA6EC}"/>
                      </a:ext>
                    </a:extLst>
                  </p:cNvPr>
                  <p:cNvCxnSpPr/>
                  <p:nvPr/>
                </p:nvCxnSpPr>
                <p:spPr bwMode="gray">
                  <a:xfrm>
                    <a:off x="6855320" y="0"/>
                    <a:ext cx="0" cy="685800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Straight Connector 153">
                    <a:extLst>
                      <a:ext uri="{FF2B5EF4-FFF2-40B4-BE49-F238E27FC236}">
                        <a16:creationId xmlns:a16="http://schemas.microsoft.com/office/drawing/2014/main" id="{8AC6F12A-CEF3-48C7-BF4E-4D5F677C8720}"/>
                      </a:ext>
                    </a:extLst>
                  </p:cNvPr>
                  <p:cNvCxnSpPr/>
                  <p:nvPr/>
                </p:nvCxnSpPr>
                <p:spPr bwMode="gray">
                  <a:xfrm>
                    <a:off x="7312342" y="0"/>
                    <a:ext cx="0" cy="685800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Straight Connector 154">
                    <a:extLst>
                      <a:ext uri="{FF2B5EF4-FFF2-40B4-BE49-F238E27FC236}">
                        <a16:creationId xmlns:a16="http://schemas.microsoft.com/office/drawing/2014/main" id="{0AE16C37-5178-44C1-9DF1-0B7D3D982018}"/>
                      </a:ext>
                    </a:extLst>
                  </p:cNvPr>
                  <p:cNvCxnSpPr/>
                  <p:nvPr/>
                </p:nvCxnSpPr>
                <p:spPr bwMode="gray">
                  <a:xfrm>
                    <a:off x="7769363" y="0"/>
                    <a:ext cx="0" cy="685800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Straight Connector 155">
                    <a:extLst>
                      <a:ext uri="{FF2B5EF4-FFF2-40B4-BE49-F238E27FC236}">
                        <a16:creationId xmlns:a16="http://schemas.microsoft.com/office/drawing/2014/main" id="{6D4E6EB7-7750-4D96-8853-D96888198E27}"/>
                      </a:ext>
                    </a:extLst>
                  </p:cNvPr>
                  <p:cNvCxnSpPr/>
                  <p:nvPr/>
                </p:nvCxnSpPr>
                <p:spPr bwMode="gray">
                  <a:xfrm>
                    <a:off x="8226384" y="0"/>
                    <a:ext cx="0" cy="685800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Straight Connector 156">
                    <a:extLst>
                      <a:ext uri="{FF2B5EF4-FFF2-40B4-BE49-F238E27FC236}">
                        <a16:creationId xmlns:a16="http://schemas.microsoft.com/office/drawing/2014/main" id="{C97FB4D6-7BCD-4DA0-B1DC-FE299CCAFB1C}"/>
                      </a:ext>
                    </a:extLst>
                  </p:cNvPr>
                  <p:cNvCxnSpPr/>
                  <p:nvPr/>
                </p:nvCxnSpPr>
                <p:spPr bwMode="gray">
                  <a:xfrm>
                    <a:off x="9140427" y="0"/>
                    <a:ext cx="0" cy="685800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Straight Connector 157">
                    <a:extLst>
                      <a:ext uri="{FF2B5EF4-FFF2-40B4-BE49-F238E27FC236}">
                        <a16:creationId xmlns:a16="http://schemas.microsoft.com/office/drawing/2014/main" id="{A68CC68C-61AA-4F81-9537-71FCBBDF3803}"/>
                      </a:ext>
                    </a:extLst>
                  </p:cNvPr>
                  <p:cNvCxnSpPr/>
                  <p:nvPr/>
                </p:nvCxnSpPr>
                <p:spPr bwMode="gray">
                  <a:xfrm>
                    <a:off x="8683406" y="0"/>
                    <a:ext cx="0" cy="685800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Straight Connector 158">
                    <a:extLst>
                      <a:ext uri="{FF2B5EF4-FFF2-40B4-BE49-F238E27FC236}">
                        <a16:creationId xmlns:a16="http://schemas.microsoft.com/office/drawing/2014/main" id="{4258EFF3-541C-4094-912F-6A9C77677818}"/>
                      </a:ext>
                    </a:extLst>
                  </p:cNvPr>
                  <p:cNvCxnSpPr/>
                  <p:nvPr/>
                </p:nvCxnSpPr>
                <p:spPr bwMode="gray">
                  <a:xfrm>
                    <a:off x="9597448" y="0"/>
                    <a:ext cx="0" cy="685800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" name="Straight Connector 159">
                    <a:extLst>
                      <a:ext uri="{FF2B5EF4-FFF2-40B4-BE49-F238E27FC236}">
                        <a16:creationId xmlns:a16="http://schemas.microsoft.com/office/drawing/2014/main" id="{F2240E72-F879-49C8-A73E-7B4A8BE0416C}"/>
                      </a:ext>
                    </a:extLst>
                  </p:cNvPr>
                  <p:cNvCxnSpPr/>
                  <p:nvPr/>
                </p:nvCxnSpPr>
                <p:spPr bwMode="gray">
                  <a:xfrm>
                    <a:off x="10054470" y="0"/>
                    <a:ext cx="0" cy="685800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Straight Connector 160">
                    <a:extLst>
                      <a:ext uri="{FF2B5EF4-FFF2-40B4-BE49-F238E27FC236}">
                        <a16:creationId xmlns:a16="http://schemas.microsoft.com/office/drawing/2014/main" id="{A8BF2C8F-3151-420F-91A2-0654F2B63F9F}"/>
                      </a:ext>
                    </a:extLst>
                  </p:cNvPr>
                  <p:cNvCxnSpPr/>
                  <p:nvPr/>
                </p:nvCxnSpPr>
                <p:spPr bwMode="gray">
                  <a:xfrm>
                    <a:off x="10511491" y="0"/>
                    <a:ext cx="0" cy="685800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Connector 161">
                    <a:extLst>
                      <a:ext uri="{FF2B5EF4-FFF2-40B4-BE49-F238E27FC236}">
                        <a16:creationId xmlns:a16="http://schemas.microsoft.com/office/drawing/2014/main" id="{2BC35EC9-C9F7-4927-8DF2-4AC85B285B34}"/>
                      </a:ext>
                    </a:extLst>
                  </p:cNvPr>
                  <p:cNvCxnSpPr/>
                  <p:nvPr/>
                </p:nvCxnSpPr>
                <p:spPr bwMode="gray">
                  <a:xfrm>
                    <a:off x="457021" y="0"/>
                    <a:ext cx="0" cy="685800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Straight Connector 162">
                    <a:extLst>
                      <a:ext uri="{FF2B5EF4-FFF2-40B4-BE49-F238E27FC236}">
                        <a16:creationId xmlns:a16="http://schemas.microsoft.com/office/drawing/2014/main" id="{91311A6B-43EB-4354-A8DF-F08D46D6F9EF}"/>
                      </a:ext>
                    </a:extLst>
                  </p:cNvPr>
                  <p:cNvCxnSpPr/>
                  <p:nvPr/>
                </p:nvCxnSpPr>
                <p:spPr bwMode="gray">
                  <a:xfrm>
                    <a:off x="10962504" y="0"/>
                    <a:ext cx="0" cy="6858000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0" name="Group 119">
                  <a:extLst>
                    <a:ext uri="{FF2B5EF4-FFF2-40B4-BE49-F238E27FC236}">
                      <a16:creationId xmlns:a16="http://schemas.microsoft.com/office/drawing/2014/main" id="{EC455430-5868-40B9-A151-453A5FC3CD55}"/>
                    </a:ext>
                  </a:extLst>
                </p:cNvPr>
                <p:cNvGrpSpPr/>
                <p:nvPr/>
              </p:nvGrpSpPr>
              <p:grpSpPr bwMode="gray">
                <a:xfrm>
                  <a:off x="0" y="1"/>
                  <a:ext cx="12188826" cy="6858004"/>
                  <a:chOff x="0" y="1"/>
                  <a:chExt cx="12188826" cy="6858004"/>
                </a:xfrm>
              </p:grpSpPr>
              <p:cxnSp>
                <p:nvCxnSpPr>
                  <p:cNvPr id="121" name="Straight Connector 120">
                    <a:extLst>
                      <a:ext uri="{FF2B5EF4-FFF2-40B4-BE49-F238E27FC236}">
                        <a16:creationId xmlns:a16="http://schemas.microsoft.com/office/drawing/2014/main" id="{CE65D944-5E8F-4400-A6FF-57EE640E6C49}"/>
                      </a:ext>
                    </a:extLst>
                  </p:cNvPr>
                  <p:cNvCxnSpPr/>
                  <p:nvPr/>
                </p:nvCxnSpPr>
                <p:spPr bwMode="gray">
                  <a:xfrm rot="5400000">
                    <a:off x="6094413" y="-6094412"/>
                    <a:ext cx="0" cy="12188826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Straight Connector 121">
                    <a:extLst>
                      <a:ext uri="{FF2B5EF4-FFF2-40B4-BE49-F238E27FC236}">
                        <a16:creationId xmlns:a16="http://schemas.microsoft.com/office/drawing/2014/main" id="{6784E610-84B4-4B69-9846-DA2BFEA2247F}"/>
                      </a:ext>
                    </a:extLst>
                  </p:cNvPr>
                  <p:cNvCxnSpPr/>
                  <p:nvPr/>
                </p:nvCxnSpPr>
                <p:spPr bwMode="gray">
                  <a:xfrm rot="5400000">
                    <a:off x="6094413" y="-5637211"/>
                    <a:ext cx="0" cy="12188826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Straight Connector 122">
                    <a:extLst>
                      <a:ext uri="{FF2B5EF4-FFF2-40B4-BE49-F238E27FC236}">
                        <a16:creationId xmlns:a16="http://schemas.microsoft.com/office/drawing/2014/main" id="{77FCFFB5-F289-45EC-A54F-F0FA22885EA7}"/>
                      </a:ext>
                    </a:extLst>
                  </p:cNvPr>
                  <p:cNvCxnSpPr/>
                  <p:nvPr/>
                </p:nvCxnSpPr>
                <p:spPr bwMode="gray">
                  <a:xfrm rot="5400000">
                    <a:off x="6094413" y="-5180011"/>
                    <a:ext cx="0" cy="12188826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Straight Connector 123">
                    <a:extLst>
                      <a:ext uri="{FF2B5EF4-FFF2-40B4-BE49-F238E27FC236}">
                        <a16:creationId xmlns:a16="http://schemas.microsoft.com/office/drawing/2014/main" id="{CDA1B4AB-4CAF-4C57-B5EC-BBE999E2217D}"/>
                      </a:ext>
                    </a:extLst>
                  </p:cNvPr>
                  <p:cNvCxnSpPr/>
                  <p:nvPr/>
                </p:nvCxnSpPr>
                <p:spPr bwMode="gray">
                  <a:xfrm rot="5400000">
                    <a:off x="6094413" y="-3120238"/>
                    <a:ext cx="0" cy="12188826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Straight Connector 124">
                    <a:extLst>
                      <a:ext uri="{FF2B5EF4-FFF2-40B4-BE49-F238E27FC236}">
                        <a16:creationId xmlns:a16="http://schemas.microsoft.com/office/drawing/2014/main" id="{5DEF34D8-768A-47DE-AC36-ABB8F2040047}"/>
                      </a:ext>
                    </a:extLst>
                  </p:cNvPr>
                  <p:cNvCxnSpPr/>
                  <p:nvPr/>
                </p:nvCxnSpPr>
                <p:spPr bwMode="gray">
                  <a:xfrm rot="5400000">
                    <a:off x="6094413" y="-2663038"/>
                    <a:ext cx="0" cy="12188826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Straight Connector 125">
                    <a:extLst>
                      <a:ext uri="{FF2B5EF4-FFF2-40B4-BE49-F238E27FC236}">
                        <a16:creationId xmlns:a16="http://schemas.microsoft.com/office/drawing/2014/main" id="{F43FAB56-39AF-4088-AEF5-D84843FA15A1}"/>
                      </a:ext>
                    </a:extLst>
                  </p:cNvPr>
                  <p:cNvCxnSpPr/>
                  <p:nvPr/>
                </p:nvCxnSpPr>
                <p:spPr bwMode="gray">
                  <a:xfrm rot="5400000">
                    <a:off x="6094413" y="-2205838"/>
                    <a:ext cx="0" cy="12188826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Straight Connector 126">
                    <a:extLst>
                      <a:ext uri="{FF2B5EF4-FFF2-40B4-BE49-F238E27FC236}">
                        <a16:creationId xmlns:a16="http://schemas.microsoft.com/office/drawing/2014/main" id="{B7B8A0C7-0E67-4310-921C-24875C1FA114}"/>
                      </a:ext>
                    </a:extLst>
                  </p:cNvPr>
                  <p:cNvCxnSpPr/>
                  <p:nvPr/>
                </p:nvCxnSpPr>
                <p:spPr bwMode="gray">
                  <a:xfrm rot="5400000">
                    <a:off x="6094413" y="-1748638"/>
                    <a:ext cx="0" cy="12188826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Straight Connector 127">
                    <a:extLst>
                      <a:ext uri="{FF2B5EF4-FFF2-40B4-BE49-F238E27FC236}">
                        <a16:creationId xmlns:a16="http://schemas.microsoft.com/office/drawing/2014/main" id="{1414352A-0CCF-42AB-B055-5C2C3CD4BB49}"/>
                      </a:ext>
                    </a:extLst>
                  </p:cNvPr>
                  <p:cNvCxnSpPr/>
                  <p:nvPr/>
                </p:nvCxnSpPr>
                <p:spPr bwMode="gray">
                  <a:xfrm rot="5400000">
                    <a:off x="6094413" y="-1291437"/>
                    <a:ext cx="0" cy="12188826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Straight Connector 128">
                    <a:extLst>
                      <a:ext uri="{FF2B5EF4-FFF2-40B4-BE49-F238E27FC236}">
                        <a16:creationId xmlns:a16="http://schemas.microsoft.com/office/drawing/2014/main" id="{BCE5C43F-9FF0-4844-ACE0-998109E8168B}"/>
                      </a:ext>
                    </a:extLst>
                  </p:cNvPr>
                  <p:cNvCxnSpPr/>
                  <p:nvPr/>
                </p:nvCxnSpPr>
                <p:spPr bwMode="gray">
                  <a:xfrm rot="5400000">
                    <a:off x="6094413" y="-834237"/>
                    <a:ext cx="0" cy="12188826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Straight Connector 129">
                    <a:extLst>
                      <a:ext uri="{FF2B5EF4-FFF2-40B4-BE49-F238E27FC236}">
                        <a16:creationId xmlns:a16="http://schemas.microsoft.com/office/drawing/2014/main" id="{73D08CE5-3344-4529-B25C-09D786F8E9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gray">
                  <a:xfrm flipH="1">
                    <a:off x="1" y="5717376"/>
                    <a:ext cx="12188825" cy="0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Straight Connector 130">
                    <a:extLst>
                      <a:ext uri="{FF2B5EF4-FFF2-40B4-BE49-F238E27FC236}">
                        <a16:creationId xmlns:a16="http://schemas.microsoft.com/office/drawing/2014/main" id="{1DEBEC20-F5AF-4601-8717-90A50ADCE2DF}"/>
                      </a:ext>
                    </a:extLst>
                  </p:cNvPr>
                  <p:cNvCxnSpPr/>
                  <p:nvPr/>
                </p:nvCxnSpPr>
                <p:spPr bwMode="gray">
                  <a:xfrm rot="5400000">
                    <a:off x="6094413" y="763592"/>
                    <a:ext cx="0" cy="12188826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Straight Connector 131">
                    <a:extLst>
                      <a:ext uri="{FF2B5EF4-FFF2-40B4-BE49-F238E27FC236}">
                        <a16:creationId xmlns:a16="http://schemas.microsoft.com/office/drawing/2014/main" id="{7846D234-3741-4F53-9A16-82775232C923}"/>
                      </a:ext>
                    </a:extLst>
                  </p:cNvPr>
                  <p:cNvCxnSpPr/>
                  <p:nvPr/>
                </p:nvCxnSpPr>
                <p:spPr bwMode="gray">
                  <a:xfrm rot="5400000">
                    <a:off x="6094413" y="-5637212"/>
                    <a:ext cx="0" cy="12188826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Straight Connector 132">
                    <a:extLst>
                      <a:ext uri="{FF2B5EF4-FFF2-40B4-BE49-F238E27FC236}">
                        <a16:creationId xmlns:a16="http://schemas.microsoft.com/office/drawing/2014/main" id="{BE01556A-D066-4E7B-A06B-49B37378AE87}"/>
                      </a:ext>
                    </a:extLst>
                  </p:cNvPr>
                  <p:cNvCxnSpPr/>
                  <p:nvPr/>
                </p:nvCxnSpPr>
                <p:spPr bwMode="gray">
                  <a:xfrm rot="5400000">
                    <a:off x="6094413" y="-4951411"/>
                    <a:ext cx="0" cy="12188826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Straight Connector 133">
                    <a:extLst>
                      <a:ext uri="{FF2B5EF4-FFF2-40B4-BE49-F238E27FC236}">
                        <a16:creationId xmlns:a16="http://schemas.microsoft.com/office/drawing/2014/main" id="{160F960C-78C0-415C-8677-430DA3C36869}"/>
                      </a:ext>
                    </a:extLst>
                  </p:cNvPr>
                  <p:cNvCxnSpPr/>
                  <p:nvPr/>
                </p:nvCxnSpPr>
                <p:spPr bwMode="gray">
                  <a:xfrm rot="5400000">
                    <a:off x="6094413" y="86257"/>
                    <a:ext cx="0" cy="12188826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Straight Connector 134">
                    <a:extLst>
                      <a:ext uri="{FF2B5EF4-FFF2-40B4-BE49-F238E27FC236}">
                        <a16:creationId xmlns:a16="http://schemas.microsoft.com/office/drawing/2014/main" id="{7962327A-5806-42F8-883D-F3975A33247A}"/>
                      </a:ext>
                    </a:extLst>
                  </p:cNvPr>
                  <p:cNvCxnSpPr/>
                  <p:nvPr/>
                </p:nvCxnSpPr>
                <p:spPr bwMode="gray">
                  <a:xfrm rot="5400000">
                    <a:off x="6094413" y="306388"/>
                    <a:ext cx="0" cy="12188826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Straight Connector 135">
                    <a:extLst>
                      <a:ext uri="{FF2B5EF4-FFF2-40B4-BE49-F238E27FC236}">
                        <a16:creationId xmlns:a16="http://schemas.microsoft.com/office/drawing/2014/main" id="{D7F93326-CC1E-42D6-8C96-AC0FD643215F}"/>
                      </a:ext>
                    </a:extLst>
                  </p:cNvPr>
                  <p:cNvCxnSpPr/>
                  <p:nvPr/>
                </p:nvCxnSpPr>
                <p:spPr bwMode="gray">
                  <a:xfrm rot="5400000">
                    <a:off x="6094413" y="-4034638"/>
                    <a:ext cx="0" cy="12188826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Straight Connector 136">
                    <a:extLst>
                      <a:ext uri="{FF2B5EF4-FFF2-40B4-BE49-F238E27FC236}">
                        <a16:creationId xmlns:a16="http://schemas.microsoft.com/office/drawing/2014/main" id="{6310B9AF-CF8E-4B6B-8F0F-DC7A0DDC49BF}"/>
                      </a:ext>
                    </a:extLst>
                  </p:cNvPr>
                  <p:cNvCxnSpPr/>
                  <p:nvPr/>
                </p:nvCxnSpPr>
                <p:spPr bwMode="gray">
                  <a:xfrm rot="5400000">
                    <a:off x="6094413" y="-3577438"/>
                    <a:ext cx="0" cy="12188826"/>
                  </a:xfrm>
                  <a:prstGeom prst="line">
                    <a:avLst/>
                  </a:prstGeom>
                  <a:ln w="3175">
                    <a:solidFill>
                      <a:schemeClr val="accent1">
                        <a:lumMod val="40000"/>
                        <a:lumOff val="60000"/>
                      </a:schemeClr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Straight Connector 137">
                    <a:extLst>
                      <a:ext uri="{FF2B5EF4-FFF2-40B4-BE49-F238E27FC236}">
                        <a16:creationId xmlns:a16="http://schemas.microsoft.com/office/drawing/2014/main" id="{1EED49C1-8CCF-4261-A783-ADB5727D4D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gray">
                  <a:xfrm rot="5400000">
                    <a:off x="6094413" y="-4494211"/>
                    <a:ext cx="0" cy="12188826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781CA73E-83A1-4AD6-8315-DCC783CCC00B}"/>
                  </a:ext>
                </a:extLst>
              </p:cNvPr>
              <p:cNvSpPr txBox="1"/>
              <p:nvPr userDrawn="1"/>
            </p:nvSpPr>
            <p:spPr bwMode="gray">
              <a:xfrm>
                <a:off x="592866" y="5723466"/>
                <a:ext cx="7329077" cy="47413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700" dirty="0"/>
                  <a:t>Footnote: Lorem ipsum dolor sit amet, consectetur adipiscing elit. Maecenas dui magna, sagittis at feugiat eget, viverra eu libero. Vestibulum a justo mi. Etiam blandit tempus odio. Fusce orci lectus, tincidunt eget hendrerit quis, blandit non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6058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 NOT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B535B2D-9361-4E88-8BBD-C6E1EB066B37}"/>
              </a:ext>
            </a:extLst>
          </p:cNvPr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AED08D-D489-4C23-BFE9-9C4A6A94C4DA}"/>
              </a:ext>
            </a:extLst>
          </p:cNvPr>
          <p:cNvSpPr txBox="1"/>
          <p:nvPr userDrawn="1"/>
        </p:nvSpPr>
        <p:spPr>
          <a:xfrm>
            <a:off x="606392" y="721895"/>
            <a:ext cx="10876547" cy="48800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5400" spc="300" dirty="0">
                <a:solidFill>
                  <a:schemeClr val="bg1"/>
                </a:solidFill>
              </a:rPr>
              <a:t>DO NOT USE </a:t>
            </a:r>
          </a:p>
          <a:p>
            <a:pPr algn="ctr">
              <a:lnSpc>
                <a:spcPct val="90000"/>
              </a:lnSpc>
            </a:pPr>
            <a:endParaRPr lang="en-US" sz="5400" spc="3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5400" spc="300" dirty="0">
                <a:solidFill>
                  <a:schemeClr val="bg1"/>
                </a:solidFill>
              </a:rPr>
              <a:t>ALL LAYOUTS PAST THIS ARE NOT PART OF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24407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gradFill>
          <a:gsLst>
            <a:gs pos="22000">
              <a:schemeClr val="bg1"/>
            </a:gs>
            <a:gs pos="100000">
              <a:srgbClr val="0D66AC">
                <a:lumMod val="86000"/>
              </a:srgbClr>
            </a:gs>
          </a:gsLst>
          <a:lin ang="8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9108" y="938794"/>
            <a:ext cx="6427626" cy="1229360"/>
          </a:xfrm>
        </p:spPr>
        <p:txBody>
          <a:bodyPr wrap="square" anchor="b"/>
          <a:lstStyle>
            <a:lvl1pPr algn="l">
              <a:defRPr sz="36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28" name="Subtitle 2">
            <a:extLst>
              <a:ext uri="{FF2B5EF4-FFF2-40B4-BE49-F238E27FC236}">
                <a16:creationId xmlns:a16="http://schemas.microsoft.com/office/drawing/2014/main" id="{6EBAFA4D-7B92-4E38-8320-94F3BCA2E41C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602966" y="2270788"/>
            <a:ext cx="6408402" cy="70088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text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46B5F2-170B-43F3-865D-92F5CD3F3546}"/>
              </a:ext>
            </a:extLst>
          </p:cNvPr>
          <p:cNvSpPr txBox="1"/>
          <p:nvPr userDrawn="1"/>
        </p:nvSpPr>
        <p:spPr bwMode="white">
          <a:xfrm>
            <a:off x="11490941" y="6388099"/>
            <a:ext cx="437990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solidFill>
                  <a:schemeClr val="tx1"/>
                </a:solidFill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62DFBC-6461-46E5-9A65-C2BA6B55FAA7}"/>
              </a:ext>
            </a:extLst>
          </p:cNvPr>
          <p:cNvGrpSpPr/>
          <p:nvPr userDrawn="1"/>
        </p:nvGrpSpPr>
        <p:grpSpPr>
          <a:xfrm>
            <a:off x="608012" y="6445106"/>
            <a:ext cx="1184397" cy="186690"/>
            <a:chOff x="863272" y="6563918"/>
            <a:chExt cx="861082" cy="135727"/>
          </a:xfrm>
          <a:solidFill>
            <a:schemeClr val="tx2"/>
          </a:solidFill>
        </p:grpSpPr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1067657A-03A1-4F4F-AD0D-A5B15521E8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5963" y="6569284"/>
              <a:ext cx="181812" cy="128783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baseline="0" dirty="0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03F0FBFF-D44D-482A-B547-D551EA5D3C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09084" y="6569284"/>
              <a:ext cx="70389" cy="128783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baseline="0" dirty="0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9A9535C7-EA42-4FC0-BF2F-9F86B58ECC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77894" y="6569284"/>
              <a:ext cx="115211" cy="130361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baseline="0" dirty="0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E775250D-8931-4334-BAE4-BDDB0695417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77775" y="6569284"/>
              <a:ext cx="108898" cy="130361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baseline="0" dirty="0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46FFD602-6135-4BEE-BB2A-C867FBE1FF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3272" y="6563918"/>
              <a:ext cx="325115" cy="135727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baseline="0" dirty="0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14A9D646-E9F0-4A52-BD9E-F04121BF45F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94683" y="6569284"/>
              <a:ext cx="29671" cy="31249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baseline="0" dirty="0"/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A919FBF8-B563-4387-B270-79EB182CF75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03521" y="6576859"/>
              <a:ext cx="12626" cy="15151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baseline="0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B407C40-A805-4838-8B00-1B2AAC94FDCD}"/>
              </a:ext>
            </a:extLst>
          </p:cNvPr>
          <p:cNvSpPr txBox="1"/>
          <p:nvPr userDrawn="1"/>
        </p:nvSpPr>
        <p:spPr bwMode="white">
          <a:xfrm flipH="1">
            <a:off x="2073593" y="6506318"/>
            <a:ext cx="1728888" cy="18669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Confidential</a:t>
            </a:r>
            <a:r>
              <a:rPr lang="en-US" sz="8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80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  <a:t> │  </a:t>
            </a:r>
            <a:r>
              <a:rPr lang="en-US" sz="8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©2021 VMware, Inc.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9428A741-FAD5-4234-862D-6AB7431CF1B6}"/>
              </a:ext>
            </a:extLst>
          </p:cNvPr>
          <p:cNvSpPr/>
          <p:nvPr userDrawn="1"/>
        </p:nvSpPr>
        <p:spPr>
          <a:xfrm rot="2700000">
            <a:off x="7247491" y="-1003602"/>
            <a:ext cx="3505682" cy="10673146"/>
          </a:xfrm>
          <a:custGeom>
            <a:avLst/>
            <a:gdLst>
              <a:gd name="connsiteX0" fmla="*/ 0 w 3505682"/>
              <a:gd name="connsiteY0" fmla="*/ 925479 h 10673146"/>
              <a:gd name="connsiteX1" fmla="*/ 925478 w 3505682"/>
              <a:gd name="connsiteY1" fmla="*/ 0 h 10673146"/>
              <a:gd name="connsiteX2" fmla="*/ 3505682 w 3505682"/>
              <a:gd name="connsiteY2" fmla="*/ 2580205 h 10673146"/>
              <a:gd name="connsiteX3" fmla="*/ 3505682 w 3505682"/>
              <a:gd name="connsiteY3" fmla="*/ 7167464 h 10673146"/>
              <a:gd name="connsiteX4" fmla="*/ 0 w 3505682"/>
              <a:gd name="connsiteY4" fmla="*/ 10673146 h 10673146"/>
              <a:gd name="connsiteX5" fmla="*/ 0 w 3505682"/>
              <a:gd name="connsiteY5" fmla="*/ 925479 h 10673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5682" h="10673146">
                <a:moveTo>
                  <a:pt x="0" y="925479"/>
                </a:moveTo>
                <a:lnTo>
                  <a:pt x="925478" y="0"/>
                </a:lnTo>
                <a:lnTo>
                  <a:pt x="3505682" y="2580205"/>
                </a:lnTo>
                <a:lnTo>
                  <a:pt x="3505682" y="7167464"/>
                </a:lnTo>
                <a:lnTo>
                  <a:pt x="0" y="10673146"/>
                </a:lnTo>
                <a:lnTo>
                  <a:pt x="0" y="925479"/>
                </a:lnTo>
                <a:close/>
              </a:path>
            </a:pathLst>
          </a:custGeom>
          <a:gradFill>
            <a:gsLst>
              <a:gs pos="30000">
                <a:schemeClr val="accent4"/>
              </a:gs>
              <a:gs pos="82000">
                <a:schemeClr val="accent1">
                  <a:alpha val="60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8D3A6683-B1EA-4507-96A9-030793602B44}"/>
              </a:ext>
            </a:extLst>
          </p:cNvPr>
          <p:cNvSpPr/>
          <p:nvPr userDrawn="1"/>
        </p:nvSpPr>
        <p:spPr>
          <a:xfrm rot="2700000">
            <a:off x="9753830" y="1674737"/>
            <a:ext cx="970552" cy="6485190"/>
          </a:xfrm>
          <a:custGeom>
            <a:avLst/>
            <a:gdLst>
              <a:gd name="connsiteX0" fmla="*/ 1 w 970552"/>
              <a:gd name="connsiteY0" fmla="*/ 0 h 6485190"/>
              <a:gd name="connsiteX1" fmla="*/ 970552 w 970552"/>
              <a:gd name="connsiteY1" fmla="*/ 970551 h 6485190"/>
              <a:gd name="connsiteX2" fmla="*/ 970552 w 970552"/>
              <a:gd name="connsiteY2" fmla="*/ 5514638 h 6485190"/>
              <a:gd name="connsiteX3" fmla="*/ 0 w 970552"/>
              <a:gd name="connsiteY3" fmla="*/ 6485190 h 648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552" h="6485190">
                <a:moveTo>
                  <a:pt x="1" y="0"/>
                </a:moveTo>
                <a:lnTo>
                  <a:pt x="970552" y="970551"/>
                </a:lnTo>
                <a:lnTo>
                  <a:pt x="970552" y="5514638"/>
                </a:lnTo>
                <a:lnTo>
                  <a:pt x="0" y="6485190"/>
                </a:lnTo>
                <a:close/>
              </a:path>
            </a:pathLst>
          </a:custGeom>
          <a:gradFill>
            <a:gsLst>
              <a:gs pos="94000">
                <a:schemeClr val="tx2"/>
              </a:gs>
              <a:gs pos="25000">
                <a:schemeClr val="accent4"/>
              </a:gs>
              <a:gs pos="76000">
                <a:schemeClr val="tx2">
                  <a:alpha val="76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88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– Plum">
    <p:bg>
      <p:bgPr>
        <a:gradFill>
          <a:gsLst>
            <a:gs pos="22000">
              <a:schemeClr val="bg1"/>
            </a:gs>
            <a:gs pos="100000">
              <a:srgbClr val="0D66AC">
                <a:lumMod val="86000"/>
              </a:srgbClr>
            </a:gs>
          </a:gsLst>
          <a:lin ang="8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9108" y="938794"/>
            <a:ext cx="6427626" cy="1229360"/>
          </a:xfrm>
        </p:spPr>
        <p:txBody>
          <a:bodyPr wrap="square" anchor="b"/>
          <a:lstStyle>
            <a:lvl1pPr algn="l">
              <a:defRPr sz="36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28" name="Subtitle 2">
            <a:extLst>
              <a:ext uri="{FF2B5EF4-FFF2-40B4-BE49-F238E27FC236}">
                <a16:creationId xmlns:a16="http://schemas.microsoft.com/office/drawing/2014/main" id="{6EBAFA4D-7B92-4E38-8320-94F3BCA2E41C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602966" y="2267712"/>
            <a:ext cx="6408402" cy="70088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text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46B5F2-170B-43F3-865D-92F5CD3F3546}"/>
              </a:ext>
            </a:extLst>
          </p:cNvPr>
          <p:cNvSpPr txBox="1"/>
          <p:nvPr userDrawn="1"/>
        </p:nvSpPr>
        <p:spPr bwMode="white">
          <a:xfrm>
            <a:off x="11490941" y="6388099"/>
            <a:ext cx="437990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solidFill>
                  <a:schemeClr val="tx1"/>
                </a:solidFill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62DFBC-6461-46E5-9A65-C2BA6B55FAA7}"/>
              </a:ext>
            </a:extLst>
          </p:cNvPr>
          <p:cNvGrpSpPr/>
          <p:nvPr userDrawn="1"/>
        </p:nvGrpSpPr>
        <p:grpSpPr>
          <a:xfrm>
            <a:off x="608012" y="6445106"/>
            <a:ext cx="1184397" cy="186690"/>
            <a:chOff x="863272" y="6563918"/>
            <a:chExt cx="861082" cy="135727"/>
          </a:xfrm>
          <a:solidFill>
            <a:schemeClr val="tx2"/>
          </a:solidFill>
        </p:grpSpPr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1067657A-03A1-4F4F-AD0D-A5B15521E8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5963" y="6569284"/>
              <a:ext cx="181812" cy="128783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baseline="0" dirty="0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03F0FBFF-D44D-482A-B547-D551EA5D3C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09084" y="6569284"/>
              <a:ext cx="70389" cy="128783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baseline="0" dirty="0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9A9535C7-EA42-4FC0-BF2F-9F86B58ECC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77894" y="6569284"/>
              <a:ext cx="115211" cy="130361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baseline="0" dirty="0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E775250D-8931-4334-BAE4-BDDB0695417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77775" y="6569284"/>
              <a:ext cx="108898" cy="130361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baseline="0" dirty="0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46FFD602-6135-4BEE-BB2A-C867FBE1FF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3272" y="6563918"/>
              <a:ext cx="325115" cy="135727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baseline="0" dirty="0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14A9D646-E9F0-4A52-BD9E-F04121BF45F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94683" y="6569284"/>
              <a:ext cx="29671" cy="31249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baseline="0" dirty="0"/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A919FBF8-B563-4387-B270-79EB182CF75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03521" y="6576859"/>
              <a:ext cx="12626" cy="15151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baseline="0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B407C40-A805-4838-8B00-1B2AAC94FDCD}"/>
              </a:ext>
            </a:extLst>
          </p:cNvPr>
          <p:cNvSpPr txBox="1"/>
          <p:nvPr userDrawn="1"/>
        </p:nvSpPr>
        <p:spPr bwMode="white">
          <a:xfrm flipH="1">
            <a:off x="2073593" y="6324039"/>
            <a:ext cx="1913766" cy="307757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Confidential</a:t>
            </a:r>
            <a:r>
              <a:rPr lang="en-US" sz="8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80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  <a:t> │  </a:t>
            </a:r>
            <a:r>
              <a:rPr lang="en-US" sz="8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©2021 VMware, Inc.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9428A741-FAD5-4234-862D-6AB7431CF1B6}"/>
              </a:ext>
            </a:extLst>
          </p:cNvPr>
          <p:cNvSpPr/>
          <p:nvPr userDrawn="1"/>
        </p:nvSpPr>
        <p:spPr>
          <a:xfrm rot="2700000">
            <a:off x="7247491" y="-1003602"/>
            <a:ext cx="3505682" cy="10673146"/>
          </a:xfrm>
          <a:custGeom>
            <a:avLst/>
            <a:gdLst>
              <a:gd name="connsiteX0" fmla="*/ 0 w 3505682"/>
              <a:gd name="connsiteY0" fmla="*/ 925479 h 10673146"/>
              <a:gd name="connsiteX1" fmla="*/ 925478 w 3505682"/>
              <a:gd name="connsiteY1" fmla="*/ 0 h 10673146"/>
              <a:gd name="connsiteX2" fmla="*/ 3505682 w 3505682"/>
              <a:gd name="connsiteY2" fmla="*/ 2580205 h 10673146"/>
              <a:gd name="connsiteX3" fmla="*/ 3505682 w 3505682"/>
              <a:gd name="connsiteY3" fmla="*/ 7167464 h 10673146"/>
              <a:gd name="connsiteX4" fmla="*/ 0 w 3505682"/>
              <a:gd name="connsiteY4" fmla="*/ 10673146 h 10673146"/>
              <a:gd name="connsiteX5" fmla="*/ 0 w 3505682"/>
              <a:gd name="connsiteY5" fmla="*/ 925479 h 10673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5682" h="10673146">
                <a:moveTo>
                  <a:pt x="0" y="925479"/>
                </a:moveTo>
                <a:lnTo>
                  <a:pt x="925478" y="0"/>
                </a:lnTo>
                <a:lnTo>
                  <a:pt x="3505682" y="2580205"/>
                </a:lnTo>
                <a:lnTo>
                  <a:pt x="3505682" y="7167464"/>
                </a:lnTo>
                <a:lnTo>
                  <a:pt x="0" y="10673146"/>
                </a:lnTo>
                <a:lnTo>
                  <a:pt x="0" y="925479"/>
                </a:lnTo>
                <a:close/>
              </a:path>
            </a:pathLst>
          </a:custGeom>
          <a:gradFill>
            <a:gsLst>
              <a:gs pos="24000">
                <a:srgbClr val="7F35AB">
                  <a:lumMod val="94000"/>
                  <a:lumOff val="6000"/>
                </a:srgbClr>
              </a:gs>
              <a:gs pos="87000">
                <a:srgbClr val="145396">
                  <a:alpha val="60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8D3A6683-B1EA-4507-96A9-030793602B44}"/>
              </a:ext>
            </a:extLst>
          </p:cNvPr>
          <p:cNvSpPr/>
          <p:nvPr userDrawn="1"/>
        </p:nvSpPr>
        <p:spPr>
          <a:xfrm rot="2700000">
            <a:off x="9753830" y="1674737"/>
            <a:ext cx="970552" cy="6485190"/>
          </a:xfrm>
          <a:custGeom>
            <a:avLst/>
            <a:gdLst>
              <a:gd name="connsiteX0" fmla="*/ 1 w 970552"/>
              <a:gd name="connsiteY0" fmla="*/ 0 h 6485190"/>
              <a:gd name="connsiteX1" fmla="*/ 970552 w 970552"/>
              <a:gd name="connsiteY1" fmla="*/ 970551 h 6485190"/>
              <a:gd name="connsiteX2" fmla="*/ 970552 w 970552"/>
              <a:gd name="connsiteY2" fmla="*/ 5514638 h 6485190"/>
              <a:gd name="connsiteX3" fmla="*/ 0 w 970552"/>
              <a:gd name="connsiteY3" fmla="*/ 6485190 h 648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552" h="6485190">
                <a:moveTo>
                  <a:pt x="1" y="0"/>
                </a:moveTo>
                <a:lnTo>
                  <a:pt x="970552" y="970551"/>
                </a:lnTo>
                <a:lnTo>
                  <a:pt x="970552" y="5514638"/>
                </a:lnTo>
                <a:lnTo>
                  <a:pt x="0" y="6485190"/>
                </a:lnTo>
                <a:close/>
              </a:path>
            </a:pathLst>
          </a:custGeom>
          <a:gradFill>
            <a:gsLst>
              <a:gs pos="23000">
                <a:srgbClr val="7F35AB">
                  <a:lumMod val="94000"/>
                  <a:lumOff val="6000"/>
                </a:srgbClr>
              </a:gs>
              <a:gs pos="95000">
                <a:schemeClr val="tx2"/>
              </a:gs>
              <a:gs pos="74000">
                <a:schemeClr val="tx2">
                  <a:alpha val="74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22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– Aqua">
    <p:bg>
      <p:bgPr>
        <a:gradFill>
          <a:gsLst>
            <a:gs pos="22000">
              <a:schemeClr val="bg1"/>
            </a:gs>
            <a:gs pos="100000">
              <a:srgbClr val="0D66AC">
                <a:lumMod val="86000"/>
              </a:srgbClr>
            </a:gs>
          </a:gsLst>
          <a:lin ang="8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9108" y="938794"/>
            <a:ext cx="6427626" cy="1229360"/>
          </a:xfrm>
        </p:spPr>
        <p:txBody>
          <a:bodyPr wrap="square" anchor="b"/>
          <a:lstStyle>
            <a:lvl1pPr algn="l">
              <a:defRPr sz="36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28" name="Subtitle 2">
            <a:extLst>
              <a:ext uri="{FF2B5EF4-FFF2-40B4-BE49-F238E27FC236}">
                <a16:creationId xmlns:a16="http://schemas.microsoft.com/office/drawing/2014/main" id="{6EBAFA4D-7B92-4E38-8320-94F3BCA2E41C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602966" y="2267712"/>
            <a:ext cx="6408402" cy="70088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text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46B5F2-170B-43F3-865D-92F5CD3F3546}"/>
              </a:ext>
            </a:extLst>
          </p:cNvPr>
          <p:cNvSpPr txBox="1"/>
          <p:nvPr userDrawn="1"/>
        </p:nvSpPr>
        <p:spPr bwMode="white">
          <a:xfrm>
            <a:off x="11490941" y="6388099"/>
            <a:ext cx="437990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solidFill>
                  <a:schemeClr val="tx1"/>
                </a:solidFill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62DFBC-6461-46E5-9A65-C2BA6B55FAA7}"/>
              </a:ext>
            </a:extLst>
          </p:cNvPr>
          <p:cNvGrpSpPr/>
          <p:nvPr userDrawn="1"/>
        </p:nvGrpSpPr>
        <p:grpSpPr>
          <a:xfrm>
            <a:off x="608012" y="6445106"/>
            <a:ext cx="1184397" cy="186690"/>
            <a:chOff x="863272" y="6563918"/>
            <a:chExt cx="861082" cy="135727"/>
          </a:xfrm>
          <a:solidFill>
            <a:schemeClr val="tx2"/>
          </a:solidFill>
        </p:grpSpPr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1067657A-03A1-4F4F-AD0D-A5B15521E8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5963" y="6569284"/>
              <a:ext cx="181812" cy="128783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baseline="0" dirty="0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03F0FBFF-D44D-482A-B547-D551EA5D3C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09084" y="6569284"/>
              <a:ext cx="70389" cy="128783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baseline="0" dirty="0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9A9535C7-EA42-4FC0-BF2F-9F86B58ECC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77894" y="6569284"/>
              <a:ext cx="115211" cy="130361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baseline="0" dirty="0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E775250D-8931-4334-BAE4-BDDB0695417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77775" y="6569284"/>
              <a:ext cx="108898" cy="130361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baseline="0" dirty="0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46FFD602-6135-4BEE-BB2A-C867FBE1FF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3272" y="6563918"/>
              <a:ext cx="325115" cy="135727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baseline="0" dirty="0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14A9D646-E9F0-4A52-BD9E-F04121BF45F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94683" y="6569284"/>
              <a:ext cx="29671" cy="31249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baseline="0" dirty="0"/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A919FBF8-B563-4387-B270-79EB182CF75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03521" y="6576859"/>
              <a:ext cx="12626" cy="15151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baseline="0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B407C40-A805-4838-8B00-1B2AAC94FDCD}"/>
              </a:ext>
            </a:extLst>
          </p:cNvPr>
          <p:cNvSpPr txBox="1"/>
          <p:nvPr userDrawn="1"/>
        </p:nvSpPr>
        <p:spPr bwMode="white">
          <a:xfrm flipH="1">
            <a:off x="2073593" y="6506318"/>
            <a:ext cx="1728888" cy="18669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Confidential</a:t>
            </a:r>
            <a:r>
              <a:rPr lang="en-US" sz="8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80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  <a:t> │  </a:t>
            </a:r>
            <a:r>
              <a:rPr lang="en-US" sz="8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©2021 VMware, Inc.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9428A741-FAD5-4234-862D-6AB7431CF1B6}"/>
              </a:ext>
            </a:extLst>
          </p:cNvPr>
          <p:cNvSpPr/>
          <p:nvPr userDrawn="1"/>
        </p:nvSpPr>
        <p:spPr>
          <a:xfrm rot="2700000">
            <a:off x="7247491" y="-1003602"/>
            <a:ext cx="3505682" cy="10673146"/>
          </a:xfrm>
          <a:custGeom>
            <a:avLst/>
            <a:gdLst>
              <a:gd name="connsiteX0" fmla="*/ 0 w 3505682"/>
              <a:gd name="connsiteY0" fmla="*/ 925479 h 10673146"/>
              <a:gd name="connsiteX1" fmla="*/ 925478 w 3505682"/>
              <a:gd name="connsiteY1" fmla="*/ 0 h 10673146"/>
              <a:gd name="connsiteX2" fmla="*/ 3505682 w 3505682"/>
              <a:gd name="connsiteY2" fmla="*/ 2580205 h 10673146"/>
              <a:gd name="connsiteX3" fmla="*/ 3505682 w 3505682"/>
              <a:gd name="connsiteY3" fmla="*/ 7167464 h 10673146"/>
              <a:gd name="connsiteX4" fmla="*/ 0 w 3505682"/>
              <a:gd name="connsiteY4" fmla="*/ 10673146 h 10673146"/>
              <a:gd name="connsiteX5" fmla="*/ 0 w 3505682"/>
              <a:gd name="connsiteY5" fmla="*/ 925479 h 10673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5682" h="10673146">
                <a:moveTo>
                  <a:pt x="0" y="925479"/>
                </a:moveTo>
                <a:lnTo>
                  <a:pt x="925478" y="0"/>
                </a:lnTo>
                <a:lnTo>
                  <a:pt x="3505682" y="2580205"/>
                </a:lnTo>
                <a:lnTo>
                  <a:pt x="3505682" y="7167464"/>
                </a:lnTo>
                <a:lnTo>
                  <a:pt x="0" y="10673146"/>
                </a:lnTo>
                <a:lnTo>
                  <a:pt x="0" y="925479"/>
                </a:lnTo>
                <a:close/>
              </a:path>
            </a:pathLst>
          </a:custGeom>
          <a:gradFill>
            <a:gsLst>
              <a:gs pos="24000">
                <a:schemeClr val="accent3"/>
              </a:gs>
              <a:gs pos="87000">
                <a:srgbClr val="057AC2">
                  <a:alpha val="63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8D3A6683-B1EA-4507-96A9-030793602B44}"/>
              </a:ext>
            </a:extLst>
          </p:cNvPr>
          <p:cNvSpPr/>
          <p:nvPr userDrawn="1"/>
        </p:nvSpPr>
        <p:spPr>
          <a:xfrm rot="2700000">
            <a:off x="9753830" y="1674737"/>
            <a:ext cx="970552" cy="6485190"/>
          </a:xfrm>
          <a:custGeom>
            <a:avLst/>
            <a:gdLst>
              <a:gd name="connsiteX0" fmla="*/ 1 w 970552"/>
              <a:gd name="connsiteY0" fmla="*/ 0 h 6485190"/>
              <a:gd name="connsiteX1" fmla="*/ 970552 w 970552"/>
              <a:gd name="connsiteY1" fmla="*/ 970551 h 6485190"/>
              <a:gd name="connsiteX2" fmla="*/ 970552 w 970552"/>
              <a:gd name="connsiteY2" fmla="*/ 5514638 h 6485190"/>
              <a:gd name="connsiteX3" fmla="*/ 0 w 970552"/>
              <a:gd name="connsiteY3" fmla="*/ 6485190 h 648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552" h="6485190">
                <a:moveTo>
                  <a:pt x="1" y="0"/>
                </a:moveTo>
                <a:lnTo>
                  <a:pt x="970552" y="970551"/>
                </a:lnTo>
                <a:lnTo>
                  <a:pt x="970552" y="5514638"/>
                </a:lnTo>
                <a:lnTo>
                  <a:pt x="0" y="6485190"/>
                </a:lnTo>
                <a:close/>
              </a:path>
            </a:pathLst>
          </a:custGeom>
          <a:gradFill>
            <a:gsLst>
              <a:gs pos="24000">
                <a:schemeClr val="accent3"/>
              </a:gs>
              <a:gs pos="80511">
                <a:schemeClr val="tx2">
                  <a:alpha val="75000"/>
                </a:schemeClr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1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779AAFF-4863-41EA-9251-AE90AB043916}"/>
              </a:ext>
            </a:extLst>
          </p:cNvPr>
          <p:cNvGrpSpPr/>
          <p:nvPr userDrawn="1"/>
        </p:nvGrpSpPr>
        <p:grpSpPr>
          <a:xfrm>
            <a:off x="-1" y="-1"/>
            <a:ext cx="12194540" cy="6876456"/>
            <a:chOff x="-1" y="-1"/>
            <a:chExt cx="12194540" cy="6876456"/>
          </a:xfrm>
          <a:gradFill>
            <a:gsLst>
              <a:gs pos="22000">
                <a:schemeClr val="bg1"/>
              </a:gs>
              <a:gs pos="100000">
                <a:srgbClr val="0D66AC">
                  <a:lumMod val="86000"/>
                </a:srgbClr>
              </a:gs>
            </a:gsLst>
            <a:lin ang="8400000" scaled="0"/>
          </a:gradFill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B4BC3A27-8DAD-4476-9725-CF11880123D8}"/>
                </a:ext>
              </a:extLst>
            </p:cNvPr>
            <p:cNvSpPr/>
            <p:nvPr userDrawn="1"/>
          </p:nvSpPr>
          <p:spPr>
            <a:xfrm>
              <a:off x="8943276" y="3622876"/>
              <a:ext cx="3251263" cy="3253579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46FCD12-70AD-43E4-97A5-E350476D993C}"/>
                </a:ext>
              </a:extLst>
            </p:cNvPr>
            <p:cNvSpPr/>
            <p:nvPr userDrawn="1"/>
          </p:nvSpPr>
          <p:spPr>
            <a:xfrm rot="10800000">
              <a:off x="-1" y="-1"/>
              <a:ext cx="10873127" cy="6868836"/>
            </a:xfrm>
            <a:custGeom>
              <a:avLst/>
              <a:gdLst>
                <a:gd name="connsiteX0" fmla="*/ 10873127 w 10873127"/>
                <a:gd name="connsiteY0" fmla="*/ 6868836 h 6868836"/>
                <a:gd name="connsiteX1" fmla="*/ 0 w 10873127"/>
                <a:gd name="connsiteY1" fmla="*/ 6868836 h 6868836"/>
                <a:gd name="connsiteX2" fmla="*/ 6863947 w 10873127"/>
                <a:gd name="connsiteY2" fmla="*/ 0 h 6868836"/>
                <a:gd name="connsiteX3" fmla="*/ 10873127 w 10873127"/>
                <a:gd name="connsiteY3" fmla="*/ 0 h 6868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73127" h="6868836">
                  <a:moveTo>
                    <a:pt x="10873127" y="6868836"/>
                  </a:moveTo>
                  <a:lnTo>
                    <a:pt x="0" y="6868836"/>
                  </a:lnTo>
                  <a:lnTo>
                    <a:pt x="6863947" y="0"/>
                  </a:lnTo>
                  <a:lnTo>
                    <a:pt x="10873127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EAC21F4-620C-4207-A01D-C082619C707B}"/>
              </a:ext>
            </a:extLst>
          </p:cNvPr>
          <p:cNvSpPr txBox="1"/>
          <p:nvPr userDrawn="1"/>
        </p:nvSpPr>
        <p:spPr bwMode="white">
          <a:xfrm>
            <a:off x="11490941" y="6388099"/>
            <a:ext cx="437990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solidFill>
                  <a:schemeClr val="tx1"/>
                </a:solidFill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AC6091C-E947-4C0C-85B0-C87C084ACB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9108" y="938794"/>
            <a:ext cx="6427626" cy="1229360"/>
          </a:xfrm>
        </p:spPr>
        <p:txBody>
          <a:bodyPr wrap="square" anchor="b"/>
          <a:lstStyle>
            <a:lvl1pPr algn="l">
              <a:defRPr sz="36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A2044BBD-0109-43FF-A52D-8FA2841A4DF6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602966" y="2267712"/>
            <a:ext cx="6408402" cy="70088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text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EECB4-F8FF-42F6-B913-97C4F2956537}"/>
              </a:ext>
            </a:extLst>
          </p:cNvPr>
          <p:cNvGrpSpPr/>
          <p:nvPr userDrawn="1"/>
        </p:nvGrpSpPr>
        <p:grpSpPr>
          <a:xfrm>
            <a:off x="608012" y="6445106"/>
            <a:ext cx="1184397" cy="186690"/>
            <a:chOff x="863272" y="6563918"/>
            <a:chExt cx="861082" cy="135727"/>
          </a:xfrm>
          <a:solidFill>
            <a:schemeClr val="tx2"/>
          </a:solidFill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A2743E06-9EDE-42AB-954B-24AD2E0EDE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5963" y="6569284"/>
              <a:ext cx="181812" cy="128783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baseline="0" dirty="0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F727B63B-9DDF-4464-B305-91E2F1F53A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09084" y="6569284"/>
              <a:ext cx="70389" cy="128783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baseline="0" dirty="0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BE99358C-EF1D-4887-8E23-C6B6EFECC05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77894" y="6569284"/>
              <a:ext cx="115211" cy="130361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baseline="0" dirty="0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AB115210-A643-4048-8CE2-AE858AA6D28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77775" y="6569284"/>
              <a:ext cx="108898" cy="130361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baseline="0" dirty="0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DADAB024-3024-4445-96A4-008D5EBBB3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3272" y="6563918"/>
              <a:ext cx="325115" cy="135727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baseline="0" dirty="0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8C49FA45-007B-4A99-BFB8-737C3A292BE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94683" y="6569284"/>
              <a:ext cx="29671" cy="31249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baseline="0" dirty="0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6AD6968C-6030-4061-9BA9-3E345BE073B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03521" y="6576859"/>
              <a:ext cx="12626" cy="15151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baseline="0" dirty="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9267F80E-E3AF-43A3-AA96-C701371ACCD5}"/>
              </a:ext>
            </a:extLst>
          </p:cNvPr>
          <p:cNvSpPr txBox="1"/>
          <p:nvPr userDrawn="1"/>
        </p:nvSpPr>
        <p:spPr bwMode="white">
          <a:xfrm flipH="1">
            <a:off x="2073593" y="6506318"/>
            <a:ext cx="1728888" cy="18669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Confidential</a:t>
            </a:r>
            <a:r>
              <a:rPr lang="en-US" sz="8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80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  <a:t> │  </a:t>
            </a:r>
            <a:r>
              <a:rPr lang="en-US" sz="8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©2021 VMware, Inc.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7F4685D-9D09-447C-9352-68EBB79D3FB6}"/>
              </a:ext>
            </a:extLst>
          </p:cNvPr>
          <p:cNvSpPr/>
          <p:nvPr userDrawn="1"/>
        </p:nvSpPr>
        <p:spPr>
          <a:xfrm rot="2700000">
            <a:off x="9037252" y="3334944"/>
            <a:ext cx="970552" cy="4540137"/>
          </a:xfrm>
          <a:custGeom>
            <a:avLst/>
            <a:gdLst>
              <a:gd name="connsiteX0" fmla="*/ 1 w 970552"/>
              <a:gd name="connsiteY0" fmla="*/ 970551 h 4540137"/>
              <a:gd name="connsiteX1" fmla="*/ 970552 w 970552"/>
              <a:gd name="connsiteY1" fmla="*/ 0 h 4540137"/>
              <a:gd name="connsiteX2" fmla="*/ 970552 w 970552"/>
              <a:gd name="connsiteY2" fmla="*/ 3569585 h 4540137"/>
              <a:gd name="connsiteX3" fmla="*/ 0 w 970552"/>
              <a:gd name="connsiteY3" fmla="*/ 4540137 h 4540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552" h="4540137">
                <a:moveTo>
                  <a:pt x="1" y="970551"/>
                </a:moveTo>
                <a:lnTo>
                  <a:pt x="970552" y="0"/>
                </a:lnTo>
                <a:lnTo>
                  <a:pt x="970552" y="3569585"/>
                </a:lnTo>
                <a:lnTo>
                  <a:pt x="0" y="4540137"/>
                </a:lnTo>
                <a:close/>
              </a:path>
            </a:pathLst>
          </a:custGeom>
          <a:gradFill>
            <a:gsLst>
              <a:gs pos="0">
                <a:schemeClr val="accent4">
                  <a:alpha val="64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91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Photo – Plu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8C07CCB-5B7E-4580-A30B-270D2C88A6AE}"/>
              </a:ext>
            </a:extLst>
          </p:cNvPr>
          <p:cNvGrpSpPr/>
          <p:nvPr userDrawn="1"/>
        </p:nvGrpSpPr>
        <p:grpSpPr>
          <a:xfrm>
            <a:off x="-1" y="-1"/>
            <a:ext cx="12194540" cy="6876456"/>
            <a:chOff x="-1" y="-1"/>
            <a:chExt cx="12194540" cy="6876456"/>
          </a:xfrm>
          <a:gradFill>
            <a:gsLst>
              <a:gs pos="22000">
                <a:schemeClr val="bg1"/>
              </a:gs>
              <a:gs pos="100000">
                <a:srgbClr val="0D66AC">
                  <a:lumMod val="86000"/>
                </a:srgbClr>
              </a:gs>
            </a:gsLst>
            <a:lin ang="8400000" scaled="0"/>
          </a:gra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46FCD12-70AD-43E4-97A5-E350476D993C}"/>
                </a:ext>
              </a:extLst>
            </p:cNvPr>
            <p:cNvSpPr/>
            <p:nvPr userDrawn="1"/>
          </p:nvSpPr>
          <p:spPr>
            <a:xfrm rot="10800000">
              <a:off x="-1" y="-1"/>
              <a:ext cx="10873127" cy="6868836"/>
            </a:xfrm>
            <a:custGeom>
              <a:avLst/>
              <a:gdLst>
                <a:gd name="connsiteX0" fmla="*/ 10873127 w 10873127"/>
                <a:gd name="connsiteY0" fmla="*/ 6868836 h 6868836"/>
                <a:gd name="connsiteX1" fmla="*/ 0 w 10873127"/>
                <a:gd name="connsiteY1" fmla="*/ 6868836 h 6868836"/>
                <a:gd name="connsiteX2" fmla="*/ 6863947 w 10873127"/>
                <a:gd name="connsiteY2" fmla="*/ 0 h 6868836"/>
                <a:gd name="connsiteX3" fmla="*/ 10873127 w 10873127"/>
                <a:gd name="connsiteY3" fmla="*/ 0 h 6868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73127" h="6868836">
                  <a:moveTo>
                    <a:pt x="10873127" y="6868836"/>
                  </a:moveTo>
                  <a:lnTo>
                    <a:pt x="0" y="6868836"/>
                  </a:lnTo>
                  <a:lnTo>
                    <a:pt x="6863947" y="0"/>
                  </a:lnTo>
                  <a:lnTo>
                    <a:pt x="10873127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1B9CF672-C886-4A4A-B8C7-6054BDA7C6F8}"/>
                </a:ext>
              </a:extLst>
            </p:cNvPr>
            <p:cNvSpPr/>
            <p:nvPr userDrawn="1"/>
          </p:nvSpPr>
          <p:spPr>
            <a:xfrm>
              <a:off x="8943276" y="3622876"/>
              <a:ext cx="3251263" cy="3253579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2AC6091C-E947-4C0C-85B0-C87C084ACB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9108" y="938794"/>
            <a:ext cx="6427626" cy="1229360"/>
          </a:xfrm>
        </p:spPr>
        <p:txBody>
          <a:bodyPr wrap="square" anchor="b"/>
          <a:lstStyle>
            <a:lvl1pPr algn="l">
              <a:defRPr sz="36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A2044BBD-0109-43FF-A52D-8FA2841A4DF6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602966" y="2267712"/>
            <a:ext cx="6408402" cy="70088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text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EECB4-F8FF-42F6-B913-97C4F2956537}"/>
              </a:ext>
            </a:extLst>
          </p:cNvPr>
          <p:cNvGrpSpPr/>
          <p:nvPr userDrawn="1"/>
        </p:nvGrpSpPr>
        <p:grpSpPr>
          <a:xfrm>
            <a:off x="608012" y="6445106"/>
            <a:ext cx="1184397" cy="186690"/>
            <a:chOff x="863272" y="6563918"/>
            <a:chExt cx="861082" cy="135727"/>
          </a:xfrm>
          <a:solidFill>
            <a:schemeClr val="tx2"/>
          </a:solidFill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A2743E06-9EDE-42AB-954B-24AD2E0EDE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5963" y="6569284"/>
              <a:ext cx="181812" cy="128783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baseline="0" dirty="0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F727B63B-9DDF-4464-B305-91E2F1F53A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09084" y="6569284"/>
              <a:ext cx="70389" cy="128783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baseline="0" dirty="0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BE99358C-EF1D-4887-8E23-C6B6EFECC05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77894" y="6569284"/>
              <a:ext cx="115211" cy="130361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baseline="0" dirty="0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AB115210-A643-4048-8CE2-AE858AA6D28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77775" y="6569284"/>
              <a:ext cx="108898" cy="130361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baseline="0" dirty="0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DADAB024-3024-4445-96A4-008D5EBBB3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3272" y="6563918"/>
              <a:ext cx="325115" cy="135727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baseline="0" dirty="0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8C49FA45-007B-4A99-BFB8-737C3A292BE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94683" y="6569284"/>
              <a:ext cx="29671" cy="31249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baseline="0" dirty="0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6AD6968C-6030-4061-9BA9-3E345BE073B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03521" y="6576859"/>
              <a:ext cx="12626" cy="15151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baseline="0" dirty="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9267F80E-E3AF-43A3-AA96-C701371ACCD5}"/>
              </a:ext>
            </a:extLst>
          </p:cNvPr>
          <p:cNvSpPr txBox="1"/>
          <p:nvPr userDrawn="1"/>
        </p:nvSpPr>
        <p:spPr bwMode="white">
          <a:xfrm flipH="1">
            <a:off x="2073593" y="6506318"/>
            <a:ext cx="1728888" cy="18669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Confidential</a:t>
            </a:r>
            <a:r>
              <a:rPr lang="en-US" sz="8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80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  <a:t> │  </a:t>
            </a:r>
            <a:r>
              <a:rPr lang="en-US" sz="8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©2021 VMware, Inc.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79CBF5F-64CA-43B4-BB06-18EC3F20B58A}"/>
              </a:ext>
            </a:extLst>
          </p:cNvPr>
          <p:cNvSpPr/>
          <p:nvPr userDrawn="1"/>
        </p:nvSpPr>
        <p:spPr>
          <a:xfrm rot="2700000">
            <a:off x="9037252" y="3334944"/>
            <a:ext cx="970552" cy="4540137"/>
          </a:xfrm>
          <a:custGeom>
            <a:avLst/>
            <a:gdLst>
              <a:gd name="connsiteX0" fmla="*/ 1 w 970552"/>
              <a:gd name="connsiteY0" fmla="*/ 970551 h 4540137"/>
              <a:gd name="connsiteX1" fmla="*/ 970552 w 970552"/>
              <a:gd name="connsiteY1" fmla="*/ 0 h 4540137"/>
              <a:gd name="connsiteX2" fmla="*/ 970552 w 970552"/>
              <a:gd name="connsiteY2" fmla="*/ 3569585 h 4540137"/>
              <a:gd name="connsiteX3" fmla="*/ 0 w 970552"/>
              <a:gd name="connsiteY3" fmla="*/ 4540137 h 4540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552" h="4540137">
                <a:moveTo>
                  <a:pt x="1" y="970551"/>
                </a:moveTo>
                <a:lnTo>
                  <a:pt x="970552" y="0"/>
                </a:lnTo>
                <a:lnTo>
                  <a:pt x="970552" y="3569585"/>
                </a:lnTo>
                <a:lnTo>
                  <a:pt x="0" y="4540137"/>
                </a:lnTo>
                <a:close/>
              </a:path>
            </a:pathLst>
          </a:custGeom>
          <a:gradFill>
            <a:gsLst>
              <a:gs pos="24000">
                <a:srgbClr val="7F35AB">
                  <a:alpha val="57000"/>
                </a:srgbClr>
              </a:gs>
              <a:gs pos="87000">
                <a:srgbClr val="264088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AC21F4-620C-4207-A01D-C082619C707B}"/>
              </a:ext>
            </a:extLst>
          </p:cNvPr>
          <p:cNvSpPr txBox="1"/>
          <p:nvPr userDrawn="1"/>
        </p:nvSpPr>
        <p:spPr bwMode="white">
          <a:xfrm>
            <a:off x="11490941" y="6388099"/>
            <a:ext cx="437990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solidFill>
                  <a:schemeClr val="tx1"/>
                </a:solidFill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1389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68450DCA-9700-4C93-9CAA-A9FF31B0A6A3}"/>
              </a:ext>
            </a:extLst>
          </p:cNvPr>
          <p:cNvPicPr>
            <a:picLocks noChangeAspect="1"/>
          </p:cNvPicPr>
          <p:nvPr userDrawn="1"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-1" y="6766560"/>
            <a:ext cx="12188825" cy="952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9809" y="412751"/>
            <a:ext cx="11001004" cy="381000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3"/>
            <a:ext cx="10969943" cy="45804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6C16E6-5A1F-46F7-8642-A7F025A5BD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013" y="73520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586C86-F823-4766-9B10-773EDC51CC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013" y="735203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295A3-96FB-4E80-91AF-4225D266C57B}" type="slidenum">
              <a:rPr lang="en-US" smtClean="0"/>
              <a:t>‹#›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485A9D7-B248-4F26-9897-A1C7A54FAF89}"/>
              </a:ext>
            </a:extLst>
          </p:cNvPr>
          <p:cNvGrpSpPr/>
          <p:nvPr userDrawn="1"/>
        </p:nvGrpSpPr>
        <p:grpSpPr>
          <a:xfrm>
            <a:off x="608012" y="6445106"/>
            <a:ext cx="1184397" cy="186690"/>
            <a:chOff x="863272" y="6563918"/>
            <a:chExt cx="861082" cy="135727"/>
          </a:xfrm>
          <a:solidFill>
            <a:schemeClr val="tx2"/>
          </a:solidFill>
        </p:grpSpPr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3813DC77-8C0C-44B4-AE3B-61F5A80140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5963" y="6569284"/>
              <a:ext cx="181812" cy="128783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baseline="0" dirty="0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4D7DC1A2-819A-4366-8BE9-387CC00090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09084" y="6569284"/>
              <a:ext cx="70389" cy="128783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baseline="0" dirty="0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0373EF47-4DA1-4EF4-AE4F-54BCB38FC2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77894" y="6569284"/>
              <a:ext cx="115211" cy="130361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baseline="0" dirty="0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BC15050-D5E4-4FBD-806D-1CEC1AF606F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77775" y="6569284"/>
              <a:ext cx="108898" cy="130361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baseline="0" dirty="0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953BA047-B60F-46CD-AFCB-49101F4D74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3272" y="6563918"/>
              <a:ext cx="325115" cy="135727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baseline="0" dirty="0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E5E07D7E-E36B-4549-9FB3-3BA1E225948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94683" y="6569284"/>
              <a:ext cx="29671" cy="31249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baseline="0" dirty="0"/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3352F97F-F3A2-4B3E-9917-55B62713FD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03521" y="6576859"/>
              <a:ext cx="12626" cy="15151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baseline="0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20A2C43B-3928-4C21-81F0-0AA332C8F322}"/>
              </a:ext>
            </a:extLst>
          </p:cNvPr>
          <p:cNvSpPr txBox="1"/>
          <p:nvPr userDrawn="1"/>
        </p:nvSpPr>
        <p:spPr bwMode="white">
          <a:xfrm flipH="1">
            <a:off x="2073593" y="6506318"/>
            <a:ext cx="1728888" cy="18669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Confidential</a:t>
            </a:r>
            <a:r>
              <a:rPr lang="en-US" sz="8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80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  <a:t> │  </a:t>
            </a:r>
            <a:r>
              <a:rPr lang="en-US" sz="8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©2021 VMware, Inc.</a:t>
            </a:r>
          </a:p>
        </p:txBody>
      </p:sp>
    </p:spTree>
    <p:extLst>
      <p:ext uri="{BB962C8B-B14F-4D97-AF65-F5344CB8AC3E}">
        <p14:creationId xmlns:p14="http://schemas.microsoft.com/office/powerpoint/2010/main" val="92814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9" r:id="rId11"/>
    <p:sldLayoutId id="2147483990" r:id="rId12"/>
    <p:sldLayoutId id="2147483991" r:id="rId13"/>
    <p:sldLayoutId id="2147483992" r:id="rId14"/>
    <p:sldLayoutId id="2147483993" r:id="rId15"/>
    <p:sldLayoutId id="2147483994" r:id="rId16"/>
    <p:sldLayoutId id="2147483956" r:id="rId17"/>
    <p:sldLayoutId id="2147483957" r:id="rId18"/>
    <p:sldLayoutId id="2147483958" r:id="rId19"/>
    <p:sldLayoutId id="2147483959" r:id="rId20"/>
    <p:sldLayoutId id="2147483960" r:id="rId21"/>
    <p:sldLayoutId id="2147483961" r:id="rId22"/>
    <p:sldLayoutId id="2147483962" r:id="rId23"/>
    <p:sldLayoutId id="2147483963" r:id="rId24"/>
    <p:sldLayoutId id="2147483964" r:id="rId25"/>
    <p:sldLayoutId id="2147483965" r:id="rId26"/>
    <p:sldLayoutId id="2147483966" r:id="rId27"/>
    <p:sldLayoutId id="2147483967" r:id="rId28"/>
    <p:sldLayoutId id="2147483968" r:id="rId29"/>
    <p:sldLayoutId id="2147483969" r:id="rId30"/>
    <p:sldLayoutId id="2147483970" r:id="rId31"/>
    <p:sldLayoutId id="2147483971" r:id="rId32"/>
    <p:sldLayoutId id="2147483972" r:id="rId33"/>
    <p:sldLayoutId id="2147483973" r:id="rId34"/>
    <p:sldLayoutId id="2147483974" r:id="rId35"/>
    <p:sldLayoutId id="2147483975" r:id="rId36"/>
    <p:sldLayoutId id="2147483976" r:id="rId37"/>
    <p:sldLayoutId id="2147483977" r:id="rId38"/>
    <p:sldLayoutId id="2147483978" r:id="rId39"/>
    <p:sldLayoutId id="2147483979" r:id="rId40"/>
    <p:sldLayoutId id="2147483980" r:id="rId41"/>
    <p:sldLayoutId id="2147483981" r:id="rId42"/>
    <p:sldLayoutId id="2147483982" r:id="rId43"/>
    <p:sldLayoutId id="2147483983" r:id="rId44"/>
    <p:sldLayoutId id="2147483984" r:id="rId45"/>
    <p:sldLayoutId id="2147483985" r:id="rId4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60000"/>
            <a:lumOff val="40000"/>
          </a:schemeClr>
        </a:buClr>
        <a:buSzPct val="90000"/>
        <a:buFont typeface="Arial" panose="020B0604020202020204" pitchFamily="34" charset="0"/>
        <a:buChar char="​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184150" algn="l" defTabSz="9144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SzPct val="9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44538" indent="-169863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tx2"/>
        </a:buClr>
        <a:buSzPct val="90000"/>
        <a:buFont typeface="Camphor Std" panose="020B050403040402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969963" indent="-166688" algn="l" defTabSz="9144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SzPct val="90000"/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138113" algn="l" defTabSz="9144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SzPct val="90000"/>
        <a:buFont typeface="Camphor Std" panose="020B0504030404020204" pitchFamily="34" charset="0"/>
        <a:buChar char="–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2860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2"/>
        </a:buClr>
        <a:buSzPct val="90000"/>
        <a:buFont typeface="+mj-lt"/>
        <a:buAutoNum type="arabicPeriod"/>
        <a:defRPr sz="2000" kern="1200">
          <a:solidFill>
            <a:schemeClr val="tx2"/>
          </a:solidFill>
          <a:latin typeface="+mn-lt"/>
          <a:ea typeface="+mn-ea"/>
          <a:cs typeface="+mn-cs"/>
        </a:defRPr>
      </a:lvl6pPr>
      <a:lvl7pPr marL="512763" indent="-228600" algn="l" defTabSz="9144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SzPct val="90000"/>
        <a:buFont typeface="+mj-lt"/>
        <a:buAutoNum type="alphaLcPeriod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741363" indent="-166688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90000"/>
        <a:buFont typeface="+mj-lt"/>
        <a:buAutoNum type="romanLcPeriod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84163" indent="-284163" algn="l" defTabSz="914400" rtl="0" eaLnBrk="1" latinLnBrk="0" hangingPunct="1">
        <a:lnSpc>
          <a:spcPct val="100000"/>
        </a:lnSpc>
        <a:spcBef>
          <a:spcPts val="1800"/>
        </a:spcBef>
        <a:buClr>
          <a:schemeClr val="tx2"/>
        </a:buClr>
        <a:buSzPct val="90000"/>
        <a:buFont typeface="+mj-lt"/>
        <a:buAutoNum type="alphaUcPeriod"/>
        <a:defRPr sz="20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  <p15:guide id="3" orient="horz" pos="1872">
          <p15:clr>
            <a:srgbClr val="F26B43"/>
          </p15:clr>
        </p15:guide>
        <p15:guide id="4" orient="horz" pos="1584">
          <p15:clr>
            <a:srgbClr val="F26B43"/>
          </p15:clr>
        </p15:guide>
        <p15:guide id="5" orient="horz" pos="1296">
          <p15:clr>
            <a:srgbClr val="F26B43"/>
          </p15:clr>
        </p15:guide>
        <p15:guide id="6" orient="horz" pos="1008">
          <p15:clr>
            <a:srgbClr val="F26B43"/>
          </p15:clr>
        </p15:guide>
        <p15:guide id="7" orient="horz" pos="720">
          <p15:clr>
            <a:srgbClr val="F26B43"/>
          </p15:clr>
        </p15:guide>
        <p15:guide id="8" orient="horz" pos="576">
          <p15:clr>
            <a:srgbClr val="F26B43"/>
          </p15:clr>
        </p15:guide>
        <p15:guide id="9" orient="horz" pos="288">
          <p15:clr>
            <a:srgbClr val="F26B43"/>
          </p15:clr>
        </p15:guide>
        <p15:guide id="10" orient="horz">
          <p15:clr>
            <a:srgbClr val="F26B43"/>
          </p15:clr>
        </p15:guide>
        <p15:guide id="11" orient="horz" pos="2448">
          <p15:clr>
            <a:srgbClr val="F26B43"/>
          </p15:clr>
        </p15:guide>
        <p15:guide id="12" orient="horz" pos="2736">
          <p15:clr>
            <a:srgbClr val="F26B43"/>
          </p15:clr>
        </p15:guide>
        <p15:guide id="13" orient="horz" pos="3024">
          <p15:clr>
            <a:srgbClr val="F26B43"/>
          </p15:clr>
        </p15:guide>
        <p15:guide id="14" orient="horz" pos="3312">
          <p15:clr>
            <a:srgbClr val="F26B43"/>
          </p15:clr>
        </p15:guide>
        <p15:guide id="15" orient="horz" pos="3600">
          <p15:clr>
            <a:srgbClr val="F26B43"/>
          </p15:clr>
        </p15:guide>
        <p15:guide id="16" orient="horz" pos="3888">
          <p15:clr>
            <a:srgbClr val="F26B43"/>
          </p15:clr>
        </p15:guide>
        <p15:guide id="17" orient="horz" pos="4032">
          <p15:clr>
            <a:srgbClr val="F26B43"/>
          </p15:clr>
        </p15:guide>
        <p15:guide id="18" pos="3551">
          <p15:clr>
            <a:srgbClr val="F26B43"/>
          </p15:clr>
        </p15:guide>
        <p15:guide id="19" pos="3263">
          <p15:clr>
            <a:srgbClr val="F26B43"/>
          </p15:clr>
        </p15:guide>
        <p15:guide id="20" pos="2975">
          <p15:clr>
            <a:srgbClr val="F26B43"/>
          </p15:clr>
        </p15:guide>
        <p15:guide id="21" pos="2687">
          <p15:clr>
            <a:srgbClr val="F26B43"/>
          </p15:clr>
        </p15:guide>
        <p15:guide id="22" pos="2399">
          <p15:clr>
            <a:srgbClr val="F26B43"/>
          </p15:clr>
        </p15:guide>
        <p15:guide id="23" pos="2111">
          <p15:clr>
            <a:srgbClr val="F26B43"/>
          </p15:clr>
        </p15:guide>
        <p15:guide id="24" pos="1823">
          <p15:clr>
            <a:srgbClr val="F26B43"/>
          </p15:clr>
        </p15:guide>
        <p15:guide id="25" pos="1535">
          <p15:clr>
            <a:srgbClr val="F26B43"/>
          </p15:clr>
        </p15:guide>
        <p15:guide id="26" pos="1247">
          <p15:clr>
            <a:srgbClr val="F26B43"/>
          </p15:clr>
        </p15:guide>
        <p15:guide id="27" pos="959">
          <p15:clr>
            <a:srgbClr val="F26B43"/>
          </p15:clr>
        </p15:guide>
        <p15:guide id="28" pos="671">
          <p15:clr>
            <a:srgbClr val="F26B43"/>
          </p15:clr>
        </p15:guide>
        <p15:guide id="29" pos="383">
          <p15:clr>
            <a:srgbClr val="F26B43"/>
          </p15:clr>
        </p15:guide>
        <p15:guide id="30" pos="4127">
          <p15:clr>
            <a:srgbClr val="F26B43"/>
          </p15:clr>
        </p15:guide>
        <p15:guide id="31" pos="4415">
          <p15:clr>
            <a:srgbClr val="F26B43"/>
          </p15:clr>
        </p15:guide>
        <p15:guide id="32" pos="4703">
          <p15:clr>
            <a:srgbClr val="F26B43"/>
          </p15:clr>
        </p15:guide>
        <p15:guide id="33" pos="4991">
          <p15:clr>
            <a:srgbClr val="F26B43"/>
          </p15:clr>
        </p15:guide>
        <p15:guide id="34" pos="5279">
          <p15:clr>
            <a:srgbClr val="F26B43"/>
          </p15:clr>
        </p15:guide>
        <p15:guide id="35" pos="5567">
          <p15:clr>
            <a:srgbClr val="F26B43"/>
          </p15:clr>
        </p15:guide>
        <p15:guide id="36" pos="5855">
          <p15:clr>
            <a:srgbClr val="F26B43"/>
          </p15:clr>
        </p15:guide>
        <p15:guide id="37" pos="6143">
          <p15:clr>
            <a:srgbClr val="F26B43"/>
          </p15:clr>
        </p15:guide>
        <p15:guide id="38" pos="6431">
          <p15:clr>
            <a:srgbClr val="F26B43"/>
          </p15:clr>
        </p15:guide>
        <p15:guide id="39" pos="6719">
          <p15:clr>
            <a:srgbClr val="F26B43"/>
          </p15:clr>
        </p15:guide>
        <p15:guide id="40" pos="7007">
          <p15:clr>
            <a:srgbClr val="F26B43"/>
          </p15:clr>
        </p15:guide>
        <p15:guide id="41" pos="7295">
          <p15:clr>
            <a:srgbClr val="F26B43"/>
          </p15:clr>
        </p15:guide>
        <p15:guide id="42" pos="7678">
          <p15:clr>
            <a:srgbClr val="F26B43"/>
          </p15:clr>
        </p15:guide>
        <p15:guide id="43" orient="horz" pos="4320">
          <p15:clr>
            <a:srgbClr val="F26B43"/>
          </p15:clr>
        </p15:guide>
        <p15:guide id="4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s://medium.com/age-of-awareness/running-accessible-meetings-and-events-5efcd9c4a3df" TargetMode="External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3.png"/><Relationship Id="rId5" Type="http://schemas.openxmlformats.org/officeDocument/2006/relationships/image" Target="../media/image13.png"/><Relationship Id="rId4" Type="http://schemas.openxmlformats.org/officeDocument/2006/relationships/hyperlink" Target="https://medium.com/@sheribyrnehaber/ten-things-to-improve-conference-call-accessibility-4af6db5c8104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assdoor.com/employers/blog/diversity/" TargetMode="External"/><Relationship Id="rId2" Type="http://schemas.openxmlformats.org/officeDocument/2006/relationships/hyperlink" Target="https://www.accenture.com/_acnmedia/PDF-89/Accenture-Disability-Inclusion-Research-Report.pdf" TargetMode="Externa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s://www.hrdive.com/news/gen-z-hiring-recruiting-neurodiversity/604453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Relationship Id="rId6" Type="http://schemas.openxmlformats.org/officeDocument/2006/relationships/hyperlink" Target="https://www.linkedin.com/in/sheribyrnehaber/" TargetMode="External"/><Relationship Id="rId5" Type="http://schemas.openxmlformats.org/officeDocument/2006/relationships/hyperlink" Target="https://medium.com/@sheribyrnehaber" TargetMode="Externa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63C1E39-47A3-4DE2-94D6-ACF90DA5B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330" y="2490625"/>
            <a:ext cx="6867236" cy="1234440"/>
          </a:xfrm>
        </p:spPr>
        <p:txBody>
          <a:bodyPr/>
          <a:lstStyle/>
          <a:p>
            <a:pPr algn="r"/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Creating a workplace where PWDs want to work</a:t>
            </a:r>
            <a:endParaRPr lang="en-US" b="1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9F5EA07-8DDC-4D4D-9AB3-BDA3AABD5294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6434114" y="4000780"/>
            <a:ext cx="5116452" cy="416403"/>
          </a:xfrm>
        </p:spPr>
        <p:txBody>
          <a:bodyPr/>
          <a:lstStyle/>
          <a:p>
            <a:pPr algn="r"/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SHERI BYRNE-HABER</a:t>
            </a:r>
          </a:p>
        </p:txBody>
      </p:sp>
      <p:sp>
        <p:nvSpPr>
          <p:cNvPr id="7" name="Subtitle 5">
            <a:extLst>
              <a:ext uri="{FF2B5EF4-FFF2-40B4-BE49-F238E27FC236}">
                <a16:creationId xmlns:a16="http://schemas.microsoft.com/office/drawing/2014/main" id="{E9F5EA07-8DDC-4D4D-9AB3-BDA3AABD5294}"/>
              </a:ext>
            </a:extLst>
          </p:cNvPr>
          <p:cNvSpPr txBox="1">
            <a:spLocks/>
          </p:cNvSpPr>
          <p:nvPr/>
        </p:nvSpPr>
        <p:spPr>
          <a:xfrm>
            <a:off x="6434114" y="4417183"/>
            <a:ext cx="5116452" cy="4164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Camphor Std" panose="020B0504030404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SzPct val="90000"/>
              <a:buFont typeface="Camphor Std" panose="020B0504030404020204" pitchFamily="34" charset="0"/>
              <a:buNone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2"/>
              </a:buClr>
              <a:buSzPct val="90000"/>
              <a:buFont typeface="+mj-lt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SzPct val="90000"/>
              <a:buFont typeface="+mj-lt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90000"/>
              <a:buFont typeface="+mj-lt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2"/>
              </a:buClr>
              <a:buSzPct val="90000"/>
              <a:buFont typeface="+mj-lt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Senior Staff Accessibility Architect</a:t>
            </a:r>
          </a:p>
        </p:txBody>
      </p:sp>
    </p:spTree>
    <p:extLst>
      <p:ext uri="{BB962C8B-B14F-4D97-AF65-F5344CB8AC3E}">
        <p14:creationId xmlns:p14="http://schemas.microsoft.com/office/powerpoint/2010/main" val="269309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B2227-8595-49DE-BD63-E5EEDA5BF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809" y="466343"/>
            <a:ext cx="11001004" cy="381000"/>
          </a:xfrm>
        </p:spPr>
        <p:txBody>
          <a:bodyPr/>
          <a:lstStyle/>
          <a:p>
            <a:r>
              <a:rPr lang="en-US" sz="3200" b="1" dirty="0">
                <a:latin typeface="Nexa Bold" panose="02000000000000000000" pitchFamily="50" charset="0"/>
              </a:rPr>
              <a:t>INTERVIEW(S) Details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B1A2E46-B8ED-40B1-8526-3214BD48E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19296" y="1055672"/>
            <a:ext cx="9576560" cy="1220624"/>
            <a:chOff x="819296" y="1055672"/>
            <a:chExt cx="9576560" cy="1220624"/>
          </a:xfrm>
        </p:grpSpPr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2A86069E-7064-6D42-968B-F8A957697A67}"/>
                </a:ext>
              </a:extLst>
            </p:cNvPr>
            <p:cNvSpPr/>
            <p:nvPr/>
          </p:nvSpPr>
          <p:spPr>
            <a:xfrm>
              <a:off x="921051" y="1127569"/>
              <a:ext cx="9474805" cy="1080670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Lato Light" panose="020F0502020204030203" pitchFamily="34" charset="0"/>
              </a:endParaRPr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DA377A57-7A4E-5C48-ADC8-8AB0267BFA38}"/>
                </a:ext>
              </a:extLst>
            </p:cNvPr>
            <p:cNvSpPr/>
            <p:nvPr/>
          </p:nvSpPr>
          <p:spPr>
            <a:xfrm>
              <a:off x="819296" y="1055672"/>
              <a:ext cx="1978334" cy="1220624"/>
            </a:xfrm>
            <a:custGeom>
              <a:avLst/>
              <a:gdLst>
                <a:gd name="connsiteX0" fmla="*/ 2117035 w 2971800"/>
                <a:gd name="connsiteY0" fmla="*/ 1 h 1838741"/>
                <a:gd name="connsiteX1" fmla="*/ 2971800 w 2971800"/>
                <a:gd name="connsiteY1" fmla="*/ 1838741 h 1838741"/>
                <a:gd name="connsiteX2" fmla="*/ 2117035 w 2971800"/>
                <a:gd name="connsiteY2" fmla="*/ 1838741 h 1838741"/>
                <a:gd name="connsiteX3" fmla="*/ 919370 w 2971800"/>
                <a:gd name="connsiteY3" fmla="*/ 0 h 1838741"/>
                <a:gd name="connsiteX4" fmla="*/ 2117034 w 2971800"/>
                <a:gd name="connsiteY4" fmla="*/ 2 h 1838741"/>
                <a:gd name="connsiteX5" fmla="*/ 2117034 w 2971800"/>
                <a:gd name="connsiteY5" fmla="*/ 1838741 h 1838741"/>
                <a:gd name="connsiteX6" fmla="*/ 919370 w 2971800"/>
                <a:gd name="connsiteY6" fmla="*/ 1838741 h 1838741"/>
                <a:gd name="connsiteX7" fmla="*/ 0 w 2971800"/>
                <a:gd name="connsiteY7" fmla="*/ 919371 h 1838741"/>
                <a:gd name="connsiteX8" fmla="*/ 919370 w 2971800"/>
                <a:gd name="connsiteY8" fmla="*/ 0 h 1838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71800" h="1838741">
                  <a:moveTo>
                    <a:pt x="2117035" y="1"/>
                  </a:moveTo>
                  <a:lnTo>
                    <a:pt x="2971800" y="1838741"/>
                  </a:lnTo>
                  <a:lnTo>
                    <a:pt x="2117035" y="1838741"/>
                  </a:lnTo>
                  <a:close/>
                  <a:moveTo>
                    <a:pt x="919370" y="0"/>
                  </a:moveTo>
                  <a:cubicBezTo>
                    <a:pt x="1318591" y="0"/>
                    <a:pt x="1717813" y="2"/>
                    <a:pt x="2117034" y="2"/>
                  </a:cubicBezTo>
                  <a:lnTo>
                    <a:pt x="2117034" y="1838741"/>
                  </a:lnTo>
                  <a:lnTo>
                    <a:pt x="919370" y="1838741"/>
                  </a:lnTo>
                  <a:cubicBezTo>
                    <a:pt x="411616" y="1838741"/>
                    <a:pt x="0" y="1427125"/>
                    <a:pt x="0" y="919371"/>
                  </a:cubicBezTo>
                  <a:cubicBezTo>
                    <a:pt x="0" y="411617"/>
                    <a:pt x="411616" y="0"/>
                    <a:pt x="919370" y="0"/>
                  </a:cubicBezTo>
                  <a:close/>
                </a:path>
              </a:pathLst>
            </a:custGeom>
            <a:gradFill>
              <a:gsLst>
                <a:gs pos="0">
                  <a:srgbClr val="0091DA"/>
                </a:gs>
                <a:gs pos="100000">
                  <a:srgbClr val="78BE20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Lato Light" panose="020F0502020204030203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732315" y="1404374"/>
              <a:ext cx="742405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>
                <a:buFont typeface="Wingdings" panose="05000000000000000000" pitchFamily="2" charset="2"/>
                <a:buChar char="ü"/>
              </a:pPr>
              <a:r>
                <a:rPr lang="en-US" sz="2000" dirty="0">
                  <a:solidFill>
                    <a:schemeClr val="bg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must be  </a:t>
              </a:r>
              <a:r>
                <a:rPr lang="en-US" sz="2000" u="sng" dirty="0">
                  <a:solidFill>
                    <a:schemeClr val="bg1"/>
                  </a:solidFill>
                  <a:ea typeface="Lato" panose="020F0502020204030203" pitchFamily="34" charset="0"/>
                  <a:cs typeface="Lato" panose="020F0502020204030203" pitchFamily="34" charset="0"/>
                  <a:hlinkClick r:id="rId3"/>
                </a:rPr>
                <a:t>physically </a:t>
              </a:r>
              <a:r>
                <a:rPr lang="en-US" sz="2000" dirty="0">
                  <a:solidFill>
                    <a:schemeClr val="bg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or </a:t>
              </a:r>
              <a:r>
                <a:rPr lang="en-US" sz="2000" u="sng" dirty="0">
                  <a:solidFill>
                    <a:schemeClr val="bg1"/>
                  </a:solidFill>
                  <a:ea typeface="Lato" panose="020F0502020204030203" pitchFamily="34" charset="0"/>
                  <a:cs typeface="Lato" panose="020F0502020204030203" pitchFamily="34" charset="0"/>
                  <a:hlinkClick r:id="rId4"/>
                </a:rPr>
                <a:t>digitally</a:t>
              </a:r>
              <a:r>
                <a:rPr lang="en-US" sz="2000" dirty="0">
                  <a:solidFill>
                    <a:schemeClr val="bg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 accessible, including providing captioning or interpreters if requested.</a:t>
              </a:r>
            </a:p>
          </p:txBody>
        </p:sp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9513" y="1219200"/>
              <a:ext cx="846464" cy="846464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9FC7F03-B9AB-452A-B5F0-C0AA882D2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986263" y="2369965"/>
            <a:ext cx="9594550" cy="1228844"/>
            <a:chOff x="1986263" y="2369965"/>
            <a:chExt cx="9594550" cy="1228844"/>
          </a:xfrm>
        </p:grpSpPr>
        <p:sp>
          <p:nvSpPr>
            <p:cNvPr id="70" name="Rounded Rectangle 69">
              <a:extLst>
                <a:ext uri="{FF2B5EF4-FFF2-40B4-BE49-F238E27FC236}">
                  <a16:creationId xmlns:a16="http://schemas.microsoft.com/office/drawing/2014/main" id="{2A86069E-7064-6D42-968B-F8A957697A67}"/>
                </a:ext>
              </a:extLst>
            </p:cNvPr>
            <p:cNvSpPr/>
            <p:nvPr/>
          </p:nvSpPr>
          <p:spPr>
            <a:xfrm>
              <a:off x="1986263" y="2441862"/>
              <a:ext cx="9474805" cy="1080670"/>
            </a:xfrm>
            <a:prstGeom prst="roundRect">
              <a:avLst>
                <a:gd name="adj" fmla="val 50000"/>
              </a:avLst>
            </a:prstGeom>
            <a:solidFill>
              <a:srgbClr val="002142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Lato Light" panose="020F0502020204030203" pitchFamily="34" charset="0"/>
              </a:endParaRPr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DA377A57-7A4E-5C48-ADC8-8AB0267BFA38}"/>
                </a:ext>
              </a:extLst>
            </p:cNvPr>
            <p:cNvSpPr/>
            <p:nvPr/>
          </p:nvSpPr>
          <p:spPr>
            <a:xfrm rot="10800000">
              <a:off x="9602479" y="2369965"/>
              <a:ext cx="1978334" cy="1220624"/>
            </a:xfrm>
            <a:custGeom>
              <a:avLst/>
              <a:gdLst>
                <a:gd name="connsiteX0" fmla="*/ 2117035 w 2971800"/>
                <a:gd name="connsiteY0" fmla="*/ 1 h 1838741"/>
                <a:gd name="connsiteX1" fmla="*/ 2971800 w 2971800"/>
                <a:gd name="connsiteY1" fmla="*/ 1838741 h 1838741"/>
                <a:gd name="connsiteX2" fmla="*/ 2117035 w 2971800"/>
                <a:gd name="connsiteY2" fmla="*/ 1838741 h 1838741"/>
                <a:gd name="connsiteX3" fmla="*/ 919370 w 2971800"/>
                <a:gd name="connsiteY3" fmla="*/ 0 h 1838741"/>
                <a:gd name="connsiteX4" fmla="*/ 2117034 w 2971800"/>
                <a:gd name="connsiteY4" fmla="*/ 2 h 1838741"/>
                <a:gd name="connsiteX5" fmla="*/ 2117034 w 2971800"/>
                <a:gd name="connsiteY5" fmla="*/ 1838741 h 1838741"/>
                <a:gd name="connsiteX6" fmla="*/ 919370 w 2971800"/>
                <a:gd name="connsiteY6" fmla="*/ 1838741 h 1838741"/>
                <a:gd name="connsiteX7" fmla="*/ 0 w 2971800"/>
                <a:gd name="connsiteY7" fmla="*/ 919371 h 1838741"/>
                <a:gd name="connsiteX8" fmla="*/ 919370 w 2971800"/>
                <a:gd name="connsiteY8" fmla="*/ 0 h 1838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71800" h="1838741">
                  <a:moveTo>
                    <a:pt x="2117035" y="1"/>
                  </a:moveTo>
                  <a:lnTo>
                    <a:pt x="2971800" y="1838741"/>
                  </a:lnTo>
                  <a:lnTo>
                    <a:pt x="2117035" y="1838741"/>
                  </a:lnTo>
                  <a:close/>
                  <a:moveTo>
                    <a:pt x="919370" y="0"/>
                  </a:moveTo>
                  <a:cubicBezTo>
                    <a:pt x="1318591" y="0"/>
                    <a:pt x="1717813" y="2"/>
                    <a:pt x="2117034" y="2"/>
                  </a:cubicBezTo>
                  <a:lnTo>
                    <a:pt x="2117034" y="1838741"/>
                  </a:lnTo>
                  <a:lnTo>
                    <a:pt x="919370" y="1838741"/>
                  </a:lnTo>
                  <a:cubicBezTo>
                    <a:pt x="411616" y="1838741"/>
                    <a:pt x="0" y="1427125"/>
                    <a:pt x="0" y="919371"/>
                  </a:cubicBezTo>
                  <a:cubicBezTo>
                    <a:pt x="0" y="411617"/>
                    <a:pt x="411616" y="0"/>
                    <a:pt x="919370" y="0"/>
                  </a:cubicBezTo>
                  <a:close/>
                </a:path>
              </a:pathLst>
            </a:custGeom>
            <a:gradFill>
              <a:gsLst>
                <a:gs pos="0">
                  <a:srgbClr val="0091DA"/>
                </a:gs>
                <a:gs pos="100000">
                  <a:srgbClr val="78BE20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Lato Light" panose="020F0502020204030203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332904" y="2521591"/>
              <a:ext cx="729887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>
                <a:buFont typeface="Wingdings" panose="05000000000000000000" pitchFamily="2" charset="2"/>
                <a:buChar char="ü"/>
              </a:pPr>
              <a:r>
                <a:rPr lang="en-US" sz="1600" dirty="0">
                  <a:ea typeface="Lato" panose="020F0502020204030203" pitchFamily="34" charset="0"/>
                  <a:cs typeface="Lato" panose="020F0502020204030203" pitchFamily="34" charset="0"/>
                </a:rPr>
                <a:t>Interviewers must receive training on unconscious bias and interviewing people with disabilities. Y</a:t>
              </a:r>
              <a:r>
                <a:rPr lang="en-US" sz="1600" b="1" dirty="0">
                  <a:ea typeface="Lato" panose="020F0502020204030203" pitchFamily="34" charset="0"/>
                  <a:cs typeface="Lato" panose="020F0502020204030203" pitchFamily="34" charset="0"/>
                </a:rPr>
                <a:t>ou don’t always get firm handshakes and eye contact when you are interviewing people with disabilities. That doesn’t mean they can’t do the job.</a:t>
              </a:r>
              <a:endParaRPr lang="en-US" sz="1600" dirty="0"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8004" y="2499818"/>
              <a:ext cx="773234" cy="954107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2B4D973-A255-434E-AC04-5258EB8FB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19296" y="3658783"/>
            <a:ext cx="9576560" cy="1220624"/>
            <a:chOff x="819296" y="3658783"/>
            <a:chExt cx="9576560" cy="1220624"/>
          </a:xfrm>
        </p:grpSpPr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2A86069E-7064-6D42-968B-F8A957697A67}"/>
                </a:ext>
              </a:extLst>
            </p:cNvPr>
            <p:cNvSpPr/>
            <p:nvPr/>
          </p:nvSpPr>
          <p:spPr>
            <a:xfrm>
              <a:off x="921051" y="3730680"/>
              <a:ext cx="9474805" cy="1080670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Lato Light" panose="020F0502020204030203" pitchFamily="34" charset="0"/>
              </a:endParaRPr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DA377A57-7A4E-5C48-ADC8-8AB0267BFA38}"/>
                </a:ext>
              </a:extLst>
            </p:cNvPr>
            <p:cNvSpPr/>
            <p:nvPr/>
          </p:nvSpPr>
          <p:spPr>
            <a:xfrm>
              <a:off x="819296" y="3658783"/>
              <a:ext cx="1978334" cy="1220624"/>
            </a:xfrm>
            <a:custGeom>
              <a:avLst/>
              <a:gdLst>
                <a:gd name="connsiteX0" fmla="*/ 2117035 w 2971800"/>
                <a:gd name="connsiteY0" fmla="*/ 1 h 1838741"/>
                <a:gd name="connsiteX1" fmla="*/ 2971800 w 2971800"/>
                <a:gd name="connsiteY1" fmla="*/ 1838741 h 1838741"/>
                <a:gd name="connsiteX2" fmla="*/ 2117035 w 2971800"/>
                <a:gd name="connsiteY2" fmla="*/ 1838741 h 1838741"/>
                <a:gd name="connsiteX3" fmla="*/ 919370 w 2971800"/>
                <a:gd name="connsiteY3" fmla="*/ 0 h 1838741"/>
                <a:gd name="connsiteX4" fmla="*/ 2117034 w 2971800"/>
                <a:gd name="connsiteY4" fmla="*/ 2 h 1838741"/>
                <a:gd name="connsiteX5" fmla="*/ 2117034 w 2971800"/>
                <a:gd name="connsiteY5" fmla="*/ 1838741 h 1838741"/>
                <a:gd name="connsiteX6" fmla="*/ 919370 w 2971800"/>
                <a:gd name="connsiteY6" fmla="*/ 1838741 h 1838741"/>
                <a:gd name="connsiteX7" fmla="*/ 0 w 2971800"/>
                <a:gd name="connsiteY7" fmla="*/ 919371 h 1838741"/>
                <a:gd name="connsiteX8" fmla="*/ 919370 w 2971800"/>
                <a:gd name="connsiteY8" fmla="*/ 0 h 1838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71800" h="1838741">
                  <a:moveTo>
                    <a:pt x="2117035" y="1"/>
                  </a:moveTo>
                  <a:lnTo>
                    <a:pt x="2971800" y="1838741"/>
                  </a:lnTo>
                  <a:lnTo>
                    <a:pt x="2117035" y="1838741"/>
                  </a:lnTo>
                  <a:close/>
                  <a:moveTo>
                    <a:pt x="919370" y="0"/>
                  </a:moveTo>
                  <a:cubicBezTo>
                    <a:pt x="1318591" y="0"/>
                    <a:pt x="1717813" y="2"/>
                    <a:pt x="2117034" y="2"/>
                  </a:cubicBezTo>
                  <a:lnTo>
                    <a:pt x="2117034" y="1838741"/>
                  </a:lnTo>
                  <a:lnTo>
                    <a:pt x="919370" y="1838741"/>
                  </a:lnTo>
                  <a:cubicBezTo>
                    <a:pt x="411616" y="1838741"/>
                    <a:pt x="0" y="1427125"/>
                    <a:pt x="0" y="919371"/>
                  </a:cubicBezTo>
                  <a:cubicBezTo>
                    <a:pt x="0" y="411617"/>
                    <a:pt x="411616" y="0"/>
                    <a:pt x="919370" y="0"/>
                  </a:cubicBezTo>
                  <a:close/>
                </a:path>
              </a:pathLst>
            </a:custGeom>
            <a:gradFill>
              <a:gsLst>
                <a:gs pos="0">
                  <a:srgbClr val="0091DA"/>
                </a:gs>
                <a:gs pos="100000">
                  <a:srgbClr val="78BE20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Lato Light" panose="020F0502020204030203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2634343" y="3812770"/>
              <a:ext cx="752202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>
                <a:buFont typeface="Wingdings" panose="05000000000000000000" pitchFamily="2" charset="2"/>
                <a:buChar char="ü"/>
              </a:pPr>
              <a:r>
                <a:rPr lang="en-US" sz="2000" dirty="0">
                  <a:solidFill>
                    <a:srgbClr val="002142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The candidate should be able to EASILY and PAINLESSLY request an interview/job accommodation at any time in the process without FEAR OF RETRIBUTION.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3057" y="3826690"/>
              <a:ext cx="860687" cy="886151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9C7F531-9D9C-482E-A909-CCC639A3AB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986263" y="4940555"/>
            <a:ext cx="9594550" cy="1220624"/>
            <a:chOff x="1986263" y="4940555"/>
            <a:chExt cx="9594550" cy="1220624"/>
          </a:xfrm>
        </p:grpSpPr>
        <p:sp>
          <p:nvSpPr>
            <p:cNvPr id="75" name="Rounded Rectangle 74">
              <a:extLst>
                <a:ext uri="{FF2B5EF4-FFF2-40B4-BE49-F238E27FC236}">
                  <a16:creationId xmlns:a16="http://schemas.microsoft.com/office/drawing/2014/main" id="{2A86069E-7064-6D42-968B-F8A957697A67}"/>
                </a:ext>
              </a:extLst>
            </p:cNvPr>
            <p:cNvSpPr/>
            <p:nvPr/>
          </p:nvSpPr>
          <p:spPr>
            <a:xfrm>
              <a:off x="1986263" y="5012452"/>
              <a:ext cx="9474805" cy="1080670"/>
            </a:xfrm>
            <a:prstGeom prst="roundRect">
              <a:avLst>
                <a:gd name="adj" fmla="val 50000"/>
              </a:avLst>
            </a:prstGeom>
            <a:solidFill>
              <a:srgbClr val="002142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Lato Light" panose="020F0502020204030203" pitchFamily="34" charset="0"/>
              </a:endParaRPr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DA377A57-7A4E-5C48-ADC8-8AB0267BFA38}"/>
                </a:ext>
              </a:extLst>
            </p:cNvPr>
            <p:cNvSpPr/>
            <p:nvPr/>
          </p:nvSpPr>
          <p:spPr>
            <a:xfrm rot="10800000">
              <a:off x="9602479" y="4940555"/>
              <a:ext cx="1978334" cy="1220624"/>
            </a:xfrm>
            <a:custGeom>
              <a:avLst/>
              <a:gdLst>
                <a:gd name="connsiteX0" fmla="*/ 2117035 w 2971800"/>
                <a:gd name="connsiteY0" fmla="*/ 1 h 1838741"/>
                <a:gd name="connsiteX1" fmla="*/ 2971800 w 2971800"/>
                <a:gd name="connsiteY1" fmla="*/ 1838741 h 1838741"/>
                <a:gd name="connsiteX2" fmla="*/ 2117035 w 2971800"/>
                <a:gd name="connsiteY2" fmla="*/ 1838741 h 1838741"/>
                <a:gd name="connsiteX3" fmla="*/ 919370 w 2971800"/>
                <a:gd name="connsiteY3" fmla="*/ 0 h 1838741"/>
                <a:gd name="connsiteX4" fmla="*/ 2117034 w 2971800"/>
                <a:gd name="connsiteY4" fmla="*/ 2 h 1838741"/>
                <a:gd name="connsiteX5" fmla="*/ 2117034 w 2971800"/>
                <a:gd name="connsiteY5" fmla="*/ 1838741 h 1838741"/>
                <a:gd name="connsiteX6" fmla="*/ 919370 w 2971800"/>
                <a:gd name="connsiteY6" fmla="*/ 1838741 h 1838741"/>
                <a:gd name="connsiteX7" fmla="*/ 0 w 2971800"/>
                <a:gd name="connsiteY7" fmla="*/ 919371 h 1838741"/>
                <a:gd name="connsiteX8" fmla="*/ 919370 w 2971800"/>
                <a:gd name="connsiteY8" fmla="*/ 0 h 1838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71800" h="1838741">
                  <a:moveTo>
                    <a:pt x="2117035" y="1"/>
                  </a:moveTo>
                  <a:lnTo>
                    <a:pt x="2971800" y="1838741"/>
                  </a:lnTo>
                  <a:lnTo>
                    <a:pt x="2117035" y="1838741"/>
                  </a:lnTo>
                  <a:close/>
                  <a:moveTo>
                    <a:pt x="919370" y="0"/>
                  </a:moveTo>
                  <a:cubicBezTo>
                    <a:pt x="1318591" y="0"/>
                    <a:pt x="1717813" y="2"/>
                    <a:pt x="2117034" y="2"/>
                  </a:cubicBezTo>
                  <a:lnTo>
                    <a:pt x="2117034" y="1838741"/>
                  </a:lnTo>
                  <a:lnTo>
                    <a:pt x="919370" y="1838741"/>
                  </a:lnTo>
                  <a:cubicBezTo>
                    <a:pt x="411616" y="1838741"/>
                    <a:pt x="0" y="1427125"/>
                    <a:pt x="0" y="919371"/>
                  </a:cubicBezTo>
                  <a:cubicBezTo>
                    <a:pt x="0" y="411617"/>
                    <a:pt x="411616" y="0"/>
                    <a:pt x="919370" y="0"/>
                  </a:cubicBezTo>
                  <a:close/>
                </a:path>
              </a:pathLst>
            </a:custGeom>
            <a:gradFill>
              <a:gsLst>
                <a:gs pos="0">
                  <a:srgbClr val="0091DA"/>
                </a:gs>
                <a:gs pos="100000">
                  <a:srgbClr val="78BE20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Lato Light" panose="020F0502020204030203" pitchFamily="34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332904" y="5079735"/>
              <a:ext cx="729887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>
                <a:buFont typeface="Wingdings" panose="05000000000000000000" pitchFamily="2" charset="2"/>
                <a:buChar char="ü"/>
              </a:pPr>
              <a:r>
                <a:rPr lang="en-US" sz="2000" dirty="0">
                  <a:ea typeface="Lato" panose="020F0502020204030203" pitchFamily="34" charset="0"/>
                  <a:cs typeface="Lato" panose="020F0502020204030203" pitchFamily="34" charset="0"/>
                </a:rPr>
                <a:t>There should be multiple channels using different modalities (i.e., both keyboard-driven such as chat/email + voice) to reach out to TA or HR. 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3617" y="5168214"/>
              <a:ext cx="842008" cy="7653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061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00" y="1408172"/>
            <a:ext cx="952130" cy="96628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A357E1C-111F-4B92-81A1-9BFEC6946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3108" y="938794"/>
            <a:ext cx="6427626" cy="1229360"/>
          </a:xfrm>
        </p:spPr>
        <p:txBody>
          <a:bodyPr/>
          <a:lstStyle/>
          <a:p>
            <a:r>
              <a:rPr lang="en-US" sz="3200" b="1" kern="1200" dirty="0">
                <a:solidFill>
                  <a:srgbClr val="FFFFFF"/>
                </a:solidFill>
                <a:effectLst/>
                <a:latin typeface="Nexa Bold" panose="02000000000000000000"/>
                <a:ea typeface="+mj-ea"/>
                <a:cs typeface="+mj-cs"/>
              </a:rPr>
              <a:t>OFFER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94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B2227-8595-49DE-BD63-E5EEDA5BF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809" y="466343"/>
            <a:ext cx="11001004" cy="381000"/>
          </a:xfrm>
        </p:spPr>
        <p:txBody>
          <a:bodyPr/>
          <a:lstStyle/>
          <a:p>
            <a:r>
              <a:rPr lang="en-US" sz="3200" b="1" dirty="0">
                <a:latin typeface="Nexa Bold" panose="02000000000000000000" pitchFamily="50" charset="0"/>
              </a:rPr>
              <a:t>OFFER Details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313957" y="1252306"/>
            <a:ext cx="66821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offer stage seems to feel like death by 1000 PDF files sometimes.</a:t>
            </a:r>
          </a:p>
          <a:p>
            <a:pPr lvl="0"/>
            <a:endParaRPr lang="en-US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/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If those PDFs are inaccessible, how will the candidates understand their benefits or provide anything that has to be signed?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E874B3A-EB97-734B-B0B2-230D2F656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0666" y="1673231"/>
            <a:ext cx="1466475" cy="1466475"/>
          </a:xfrm>
          <a:prstGeom prst="ellipse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DB9121B-52C6-B04D-895C-3ED1F2E6C7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7789" y="1904105"/>
            <a:ext cx="967467" cy="96746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29" name="Right Arrow 28">
            <a:extLst>
              <a:ext uri="{FF2B5EF4-FFF2-40B4-BE49-F238E27FC236}">
                <a16:creationId xmlns:a16="http://schemas.microsoft.com/office/drawing/2014/main" id="{D030186C-369A-BB4D-AE17-C2FF77CA9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13902" y="2829644"/>
            <a:ext cx="1172468" cy="402594"/>
          </a:xfrm>
          <a:prstGeom prst="rightArrow">
            <a:avLst>
              <a:gd name="adj1" fmla="val 55263"/>
              <a:gd name="adj2" fmla="val 68033"/>
            </a:avLst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4210" y="3895111"/>
            <a:ext cx="8124840" cy="21487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90074" y="4054425"/>
            <a:ext cx="77836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If third-party vendors are doing background checks, their processes need to be accessible too.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Benefits, 401K plan enrollment, health insurance, I-9 — it ALL must be accessible.</a:t>
            </a:r>
          </a:p>
        </p:txBody>
      </p:sp>
      <p:pic>
        <p:nvPicPr>
          <p:cNvPr id="11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267" y="2098193"/>
            <a:ext cx="461591" cy="65383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5FADCDE-DE0C-4534-82A0-886C7BC87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9045424" y="4195431"/>
            <a:ext cx="1901267" cy="1548121"/>
            <a:chOff x="6787054" y="4512128"/>
            <a:chExt cx="1901267" cy="1548121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E874B3A-EB97-734B-B0B2-230D2F656351}"/>
                </a:ext>
              </a:extLst>
            </p:cNvPr>
            <p:cNvSpPr/>
            <p:nvPr/>
          </p:nvSpPr>
          <p:spPr>
            <a:xfrm>
              <a:off x="6787054" y="4512128"/>
              <a:ext cx="1466475" cy="14664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Lato Light" panose="020F0502020204030203" pitchFamily="34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DB9121B-52C6-B04D-895C-3ED1F2E6C7F5}"/>
                </a:ext>
              </a:extLst>
            </p:cNvPr>
            <p:cNvSpPr/>
            <p:nvPr/>
          </p:nvSpPr>
          <p:spPr>
            <a:xfrm>
              <a:off x="7044177" y="4732116"/>
              <a:ext cx="967467" cy="96746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Lato Light" panose="020F0502020204030203" pitchFamily="34" charset="0"/>
              </a:endParaRPr>
            </a:p>
          </p:txBody>
        </p:sp>
        <p:sp>
          <p:nvSpPr>
            <p:cNvPr id="41" name="Right Arrow 40">
              <a:extLst>
                <a:ext uri="{FF2B5EF4-FFF2-40B4-BE49-F238E27FC236}">
                  <a16:creationId xmlns:a16="http://schemas.microsoft.com/office/drawing/2014/main" id="{D030186C-369A-BB4D-AE17-C2FF77CA90D0}"/>
                </a:ext>
              </a:extLst>
            </p:cNvPr>
            <p:cNvSpPr/>
            <p:nvPr/>
          </p:nvSpPr>
          <p:spPr>
            <a:xfrm>
              <a:off x="7515853" y="5657655"/>
              <a:ext cx="1172468" cy="402594"/>
            </a:xfrm>
            <a:prstGeom prst="rightArrow">
              <a:avLst>
                <a:gd name="adj1" fmla="val 55263"/>
                <a:gd name="adj2" fmla="val 68033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Lato Light" panose="020F0502020204030203" pitchFamily="34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0551" y="4926078"/>
              <a:ext cx="532667" cy="5795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007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09" y="1451870"/>
            <a:ext cx="1376163" cy="9004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4D0CAE-E505-4717-BB2E-0A4F474C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6008" y="938794"/>
            <a:ext cx="6427626" cy="1229360"/>
          </a:xfrm>
        </p:spPr>
        <p:txBody>
          <a:bodyPr/>
          <a:lstStyle/>
          <a:p>
            <a:r>
              <a:rPr lang="en-US" sz="3200" b="1" kern="1200" dirty="0">
                <a:solidFill>
                  <a:srgbClr val="FFFFFF"/>
                </a:solidFill>
                <a:effectLst/>
                <a:latin typeface="Nexa Bold" panose="02000000000000000000"/>
                <a:ea typeface="+mj-ea"/>
                <a:cs typeface="+mj-cs"/>
              </a:rPr>
              <a:t>ONBOARDING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61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B2227-8595-49DE-BD63-E5EEDA5BF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809" y="466343"/>
            <a:ext cx="11001004" cy="381000"/>
          </a:xfrm>
        </p:spPr>
        <p:txBody>
          <a:bodyPr/>
          <a:lstStyle/>
          <a:p>
            <a:r>
              <a:rPr lang="en-US" sz="3200" b="1" dirty="0">
                <a:latin typeface="Nexa Bold" panose="02000000000000000000" pitchFamily="50" charset="0"/>
              </a:rPr>
              <a:t>ONBOARDING Details</a:t>
            </a:r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824" y="1648232"/>
            <a:ext cx="5393754" cy="4215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Rectangle 18"/>
          <p:cNvSpPr/>
          <p:nvPr/>
        </p:nvSpPr>
        <p:spPr>
          <a:xfrm>
            <a:off x="579809" y="2597727"/>
            <a:ext cx="51029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If you have not onboarded someone with a particular type of disability before, take a very critical eye and walk through your onboarding process step by step</a:t>
            </a:r>
          </a:p>
        </p:txBody>
      </p:sp>
    </p:spTree>
    <p:extLst>
      <p:ext uri="{BB962C8B-B14F-4D97-AF65-F5344CB8AC3E}">
        <p14:creationId xmlns:p14="http://schemas.microsoft.com/office/powerpoint/2010/main" val="308302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563B6D0-8C8C-4FE0-AF36-D0ADDFAE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179681" y="1735626"/>
            <a:ext cx="6475787" cy="1228138"/>
            <a:chOff x="5179681" y="1735626"/>
            <a:chExt cx="6475787" cy="1228138"/>
          </a:xfrm>
        </p:grpSpPr>
        <p:sp>
          <p:nvSpPr>
            <p:cNvPr id="107" name="Rectangle 106"/>
            <p:cNvSpPr/>
            <p:nvPr/>
          </p:nvSpPr>
          <p:spPr>
            <a:xfrm>
              <a:off x="5179681" y="1735626"/>
              <a:ext cx="6354652" cy="1228138"/>
            </a:xfrm>
            <a:prstGeom prst="rect">
              <a:avLst/>
            </a:prstGeom>
            <a:solidFill>
              <a:srgbClr val="002142"/>
            </a:solidFill>
            <a:ln w="57150">
              <a:solidFill>
                <a:srgbClr val="C74D1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6383127" y="2025490"/>
              <a:ext cx="527234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400" dirty="0">
                  <a:ea typeface="Lato" panose="020F0502020204030203" pitchFamily="34" charset="0"/>
                  <a:cs typeface="Lato" panose="020F0502020204030203" pitchFamily="34" charset="0"/>
                </a:rPr>
                <a:t>Buddy System</a:t>
              </a:r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5364987" y="1927505"/>
              <a:ext cx="807969" cy="807969"/>
            </a:xfrm>
            <a:prstGeom prst="roundRect">
              <a:avLst/>
            </a:prstGeom>
            <a:solidFill>
              <a:srgbClr val="B7502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1096" y="2025490"/>
              <a:ext cx="612248" cy="623752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E9FCA7E-548E-42A5-9A5B-699021ABC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202938" y="3226969"/>
            <a:ext cx="5330027" cy="1228138"/>
            <a:chOff x="6202938" y="3226969"/>
            <a:chExt cx="5330027" cy="1228138"/>
          </a:xfrm>
        </p:grpSpPr>
        <p:sp>
          <p:nvSpPr>
            <p:cNvPr id="110" name="Rectangle 109"/>
            <p:cNvSpPr/>
            <p:nvPr/>
          </p:nvSpPr>
          <p:spPr>
            <a:xfrm>
              <a:off x="6202938" y="3226969"/>
              <a:ext cx="5330027" cy="1228138"/>
            </a:xfrm>
            <a:prstGeom prst="rect">
              <a:avLst/>
            </a:prstGeom>
            <a:solidFill>
              <a:srgbClr val="002142"/>
            </a:solidFill>
            <a:ln w="57150">
              <a:solidFill>
                <a:srgbClr val="7030A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6383127" y="3451505"/>
              <a:ext cx="807969" cy="807969"/>
            </a:xfrm>
            <a:prstGeom prst="roundRect">
              <a:avLst/>
            </a:prstGeom>
            <a:solidFill>
              <a:srgbClr val="7F35A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7274768" y="3619451"/>
              <a:ext cx="387357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400" dirty="0">
                  <a:ea typeface="Lato" panose="020F0502020204030203" pitchFamily="34" charset="0"/>
                  <a:cs typeface="Lato" panose="020F0502020204030203" pitchFamily="34" charset="0"/>
                </a:rPr>
                <a:t>Training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3322" y="3541900"/>
              <a:ext cx="609349" cy="627178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5D13180-C26D-4925-92FD-748B9BC42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85909" y="3226969"/>
            <a:ext cx="5330027" cy="1228138"/>
            <a:chOff x="585909" y="3226969"/>
            <a:chExt cx="5330027" cy="1228138"/>
          </a:xfrm>
        </p:grpSpPr>
        <p:sp>
          <p:nvSpPr>
            <p:cNvPr id="109" name="Rectangle 108"/>
            <p:cNvSpPr/>
            <p:nvPr/>
          </p:nvSpPr>
          <p:spPr>
            <a:xfrm>
              <a:off x="585909" y="3226969"/>
              <a:ext cx="5330027" cy="1228138"/>
            </a:xfrm>
            <a:prstGeom prst="rect">
              <a:avLst/>
            </a:prstGeom>
            <a:solidFill>
              <a:srgbClr val="002142"/>
            </a:solidFill>
            <a:ln w="57150">
              <a:solidFill>
                <a:srgbClr val="78BE2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171481" y="3610205"/>
              <a:ext cx="417383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400" dirty="0">
                  <a:ea typeface="Lato" panose="020F0502020204030203" pitchFamily="34" charset="0"/>
                  <a:cs typeface="Lato" panose="020F0502020204030203" pitchFamily="34" charset="0"/>
                </a:rPr>
                <a:t>Software Catalog</a:t>
              </a:r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4904920" y="3451505"/>
              <a:ext cx="807969" cy="807969"/>
            </a:xfrm>
            <a:prstGeom prst="roundRect">
              <a:avLst/>
            </a:prstGeom>
            <a:solidFill>
              <a:srgbClr val="78BE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7706" y="3548149"/>
              <a:ext cx="605408" cy="605408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3A665CD-5E3F-41DE-AB33-C8035453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85909" y="4718312"/>
            <a:ext cx="6258047" cy="1228138"/>
            <a:chOff x="585909" y="4718312"/>
            <a:chExt cx="6258047" cy="1228138"/>
          </a:xfrm>
        </p:grpSpPr>
        <p:sp>
          <p:nvSpPr>
            <p:cNvPr id="108" name="Rectangle 107"/>
            <p:cNvSpPr/>
            <p:nvPr/>
          </p:nvSpPr>
          <p:spPr>
            <a:xfrm>
              <a:off x="585909" y="4718312"/>
              <a:ext cx="6258047" cy="1228138"/>
            </a:xfrm>
            <a:prstGeom prst="rect">
              <a:avLst/>
            </a:prstGeom>
            <a:solidFill>
              <a:srgbClr val="002142"/>
            </a:solidFill>
            <a:ln w="57150"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5851225" y="4921077"/>
              <a:ext cx="807969" cy="80796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1171481" y="4936901"/>
              <a:ext cx="444315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400" dirty="0">
                  <a:ea typeface="Lato" panose="020F0502020204030203" pitchFamily="34" charset="0"/>
                  <a:cs typeface="Lato" panose="020F0502020204030203" pitchFamily="34" charset="0"/>
                </a:rPr>
                <a:t>Videos – Captioned AND Audio Described</a:t>
              </a:r>
            </a:p>
          </p:txBody>
        </p:sp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4617" y="5060247"/>
              <a:ext cx="537217" cy="56604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627A2AE-B033-41F8-9097-1FA1107AE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85910" y="1735626"/>
            <a:ext cx="4319010" cy="1228138"/>
            <a:chOff x="585910" y="1735626"/>
            <a:chExt cx="4319010" cy="1228138"/>
          </a:xfrm>
        </p:grpSpPr>
        <p:sp>
          <p:nvSpPr>
            <p:cNvPr id="6" name="Rectangle 5"/>
            <p:cNvSpPr/>
            <p:nvPr/>
          </p:nvSpPr>
          <p:spPr>
            <a:xfrm>
              <a:off x="585910" y="1735626"/>
              <a:ext cx="4319010" cy="1228138"/>
            </a:xfrm>
            <a:prstGeom prst="rect">
              <a:avLst/>
            </a:prstGeom>
            <a:solidFill>
              <a:srgbClr val="002142"/>
            </a:solidFill>
            <a:ln w="57150">
              <a:solidFill>
                <a:srgbClr val="00B0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1171481" y="2025490"/>
              <a:ext cx="313903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400" dirty="0">
                  <a:ea typeface="Lato" panose="020F0502020204030203" pitchFamily="34" charset="0"/>
                  <a:cs typeface="Lato" panose="020F0502020204030203" pitchFamily="34" charset="0"/>
                </a:rPr>
                <a:t>Machine Image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910330" y="1927505"/>
              <a:ext cx="807969" cy="80796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9257" y="2017718"/>
              <a:ext cx="583629" cy="596404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E7752C1-8B13-4520-97C3-CCB17E8A3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28224" y="4718312"/>
            <a:ext cx="4591659" cy="1228138"/>
            <a:chOff x="7128224" y="4718312"/>
            <a:chExt cx="4591659" cy="1228138"/>
          </a:xfrm>
        </p:grpSpPr>
        <p:sp>
          <p:nvSpPr>
            <p:cNvPr id="111" name="Rectangle 110"/>
            <p:cNvSpPr/>
            <p:nvPr/>
          </p:nvSpPr>
          <p:spPr>
            <a:xfrm>
              <a:off x="7128224" y="4718312"/>
              <a:ext cx="4406109" cy="1228138"/>
            </a:xfrm>
            <a:prstGeom prst="rect">
              <a:avLst/>
            </a:prstGeom>
            <a:solidFill>
              <a:srgbClr val="002142"/>
            </a:solidFill>
            <a:ln w="57150">
              <a:solidFill>
                <a:schemeClr val="bg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7313774" y="4921077"/>
              <a:ext cx="807969" cy="807969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8209198" y="4898871"/>
              <a:ext cx="351068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400" dirty="0">
                  <a:ea typeface="Lato" panose="020F0502020204030203" pitchFamily="34" charset="0"/>
                  <a:cs typeface="Lato" panose="020F0502020204030203" pitchFamily="34" charset="0"/>
                </a:rPr>
                <a:t>Internal Communications</a:t>
              </a:r>
            </a:p>
          </p:txBody>
        </p:sp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047" y="5083629"/>
              <a:ext cx="613696" cy="537542"/>
            </a:xfrm>
            <a:prstGeom prst="rect">
              <a:avLst/>
            </a:prstGeom>
          </p:spPr>
        </p:pic>
      </p:grpSp>
      <p:sp>
        <p:nvSpPr>
          <p:cNvPr id="14" name="Title 13">
            <a:extLst>
              <a:ext uri="{FF2B5EF4-FFF2-40B4-BE49-F238E27FC236}">
                <a16:creationId xmlns:a16="http://schemas.microsoft.com/office/drawing/2014/main" id="{539F9BA7-4C06-4309-AC68-AE5BE98E2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910" y="778279"/>
            <a:ext cx="11001004" cy="381000"/>
          </a:xfrm>
        </p:spPr>
        <p:txBody>
          <a:bodyPr/>
          <a:lstStyle/>
          <a:p>
            <a:pPr rtl="0" eaLnBrk="1" latinLnBrk="0" hangingPunct="1"/>
            <a:r>
              <a:rPr lang="en-US" sz="2400" b="1" kern="1200" dirty="0">
                <a:solidFill>
                  <a:srgbClr val="FFFFFF"/>
                </a:solidFill>
                <a:effectLst/>
                <a:latin typeface="Metropolis Light" panose="00000500000000000000" pitchFamily="50" charset="0"/>
                <a:ea typeface="Lato" panose="020F0502020204030203"/>
                <a:cs typeface="Lato" panose="020F0502020204030203"/>
              </a:rPr>
              <a:t>Potential onboarding accessibility issues …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62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 descr="Retention">
            <a:extLst>
              <a:ext uri="{FF2B5EF4-FFF2-40B4-BE49-F238E27FC236}">
                <a16:creationId xmlns:a16="http://schemas.microsoft.com/office/drawing/2014/main" id="{34B7E500-8A39-4D66-9D6F-4DD8A7A58466}"/>
              </a:ext>
            </a:extLst>
          </p:cNvPr>
          <p:cNvSpPr txBox="1">
            <a:spLocks/>
          </p:cNvSpPr>
          <p:nvPr/>
        </p:nvSpPr>
        <p:spPr>
          <a:xfrm>
            <a:off x="2187823" y="1434013"/>
            <a:ext cx="6427626" cy="873192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800"/>
              </a:spcAft>
            </a:pPr>
            <a:endParaRPr lang="en-US" b="1" dirty="0">
              <a:latin typeface="Nexa Bold" panose="02000000000000000000" pitchFamily="50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66D94A-38BF-4020-8185-682D339AE3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119" y="1209086"/>
            <a:ext cx="1428704" cy="1428704"/>
          </a:xfrm>
          <a:prstGeom prst="rect">
            <a:avLst/>
          </a:prstGeom>
        </p:spPr>
      </p:pic>
      <p:sp>
        <p:nvSpPr>
          <p:cNvPr id="2" name="Title 1" descr="Retention">
            <a:extLst>
              <a:ext uri="{FF2B5EF4-FFF2-40B4-BE49-F238E27FC236}">
                <a16:creationId xmlns:a16="http://schemas.microsoft.com/office/drawing/2014/main" id="{677EC278-04C7-4509-B55F-48A626DC1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1108" y="1014994"/>
            <a:ext cx="6427626" cy="1229360"/>
          </a:xfrm>
        </p:spPr>
        <p:txBody>
          <a:bodyPr/>
          <a:lstStyle/>
          <a:p>
            <a:r>
              <a:rPr lang="en-US" sz="3200" b="1" kern="1200" dirty="0">
                <a:solidFill>
                  <a:srgbClr val="F2F2F2"/>
                </a:solidFill>
                <a:effectLst/>
                <a:latin typeface="Nexa Bold" panose="02000000000000000000"/>
                <a:ea typeface="+mn-ea"/>
                <a:cs typeface="+mn-cs"/>
              </a:rPr>
              <a:t>Retention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8009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5F6B67F8-69C7-455E-A0E8-BA7FD0050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19296" y="1055672"/>
            <a:ext cx="9576560" cy="1220624"/>
            <a:chOff x="819296" y="1055672"/>
            <a:chExt cx="9576560" cy="122062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B1A2E46-B8ED-40B1-8526-3214BD48E75E}"/>
                </a:ext>
              </a:extLst>
            </p:cNvPr>
            <p:cNvGrpSpPr/>
            <p:nvPr/>
          </p:nvGrpSpPr>
          <p:grpSpPr>
            <a:xfrm>
              <a:off x="819296" y="1055672"/>
              <a:ext cx="9576560" cy="1220624"/>
              <a:chOff x="819296" y="1055672"/>
              <a:chExt cx="9576560" cy="1220624"/>
            </a:xfrm>
          </p:grpSpPr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2A86069E-7064-6D42-968B-F8A957697A67}"/>
                  </a:ext>
                </a:extLst>
              </p:cNvPr>
              <p:cNvSpPr/>
              <p:nvPr/>
            </p:nvSpPr>
            <p:spPr>
              <a:xfrm>
                <a:off x="921051" y="1127569"/>
                <a:ext cx="9474805" cy="1080670"/>
              </a:xfrm>
              <a:prstGeom prst="roundRect">
                <a:avLst>
                  <a:gd name="adj" fmla="val 50000"/>
                </a:avLst>
              </a:prstGeom>
              <a:solidFill>
                <a:schemeClr val="tx2"/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DA377A57-7A4E-5C48-ADC8-8AB0267BFA38}"/>
                  </a:ext>
                </a:extLst>
              </p:cNvPr>
              <p:cNvSpPr/>
              <p:nvPr/>
            </p:nvSpPr>
            <p:spPr>
              <a:xfrm>
                <a:off x="819296" y="1055672"/>
                <a:ext cx="1978334" cy="1220624"/>
              </a:xfrm>
              <a:custGeom>
                <a:avLst/>
                <a:gdLst>
                  <a:gd name="connsiteX0" fmla="*/ 2117035 w 2971800"/>
                  <a:gd name="connsiteY0" fmla="*/ 1 h 1838741"/>
                  <a:gd name="connsiteX1" fmla="*/ 2971800 w 2971800"/>
                  <a:gd name="connsiteY1" fmla="*/ 1838741 h 1838741"/>
                  <a:gd name="connsiteX2" fmla="*/ 2117035 w 2971800"/>
                  <a:gd name="connsiteY2" fmla="*/ 1838741 h 1838741"/>
                  <a:gd name="connsiteX3" fmla="*/ 919370 w 2971800"/>
                  <a:gd name="connsiteY3" fmla="*/ 0 h 1838741"/>
                  <a:gd name="connsiteX4" fmla="*/ 2117034 w 2971800"/>
                  <a:gd name="connsiteY4" fmla="*/ 2 h 1838741"/>
                  <a:gd name="connsiteX5" fmla="*/ 2117034 w 2971800"/>
                  <a:gd name="connsiteY5" fmla="*/ 1838741 h 1838741"/>
                  <a:gd name="connsiteX6" fmla="*/ 919370 w 2971800"/>
                  <a:gd name="connsiteY6" fmla="*/ 1838741 h 1838741"/>
                  <a:gd name="connsiteX7" fmla="*/ 0 w 2971800"/>
                  <a:gd name="connsiteY7" fmla="*/ 919371 h 1838741"/>
                  <a:gd name="connsiteX8" fmla="*/ 919370 w 2971800"/>
                  <a:gd name="connsiteY8" fmla="*/ 0 h 1838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71800" h="1838741">
                    <a:moveTo>
                      <a:pt x="2117035" y="1"/>
                    </a:moveTo>
                    <a:lnTo>
                      <a:pt x="2971800" y="1838741"/>
                    </a:lnTo>
                    <a:lnTo>
                      <a:pt x="2117035" y="1838741"/>
                    </a:lnTo>
                    <a:close/>
                    <a:moveTo>
                      <a:pt x="919370" y="0"/>
                    </a:moveTo>
                    <a:cubicBezTo>
                      <a:pt x="1318591" y="0"/>
                      <a:pt x="1717813" y="2"/>
                      <a:pt x="2117034" y="2"/>
                    </a:cubicBezTo>
                    <a:lnTo>
                      <a:pt x="2117034" y="1838741"/>
                    </a:lnTo>
                    <a:lnTo>
                      <a:pt x="919370" y="1838741"/>
                    </a:lnTo>
                    <a:cubicBezTo>
                      <a:pt x="411616" y="1838741"/>
                      <a:pt x="0" y="1427125"/>
                      <a:pt x="0" y="919371"/>
                    </a:cubicBezTo>
                    <a:cubicBezTo>
                      <a:pt x="0" y="411617"/>
                      <a:pt x="411616" y="0"/>
                      <a:pt x="91937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91DA"/>
                  </a:gs>
                  <a:gs pos="100000">
                    <a:srgbClr val="78BE20"/>
                  </a:gs>
                </a:gsLst>
                <a:lin ang="6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2732315" y="1404374"/>
                <a:ext cx="742405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lvl="0" indent="-285750">
                  <a:buFont typeface="Wingdings" panose="05000000000000000000" pitchFamily="2" charset="2"/>
                  <a:buChar char="ü"/>
                </a:pPr>
                <a:r>
                  <a:rPr lang="en-US" sz="2000" dirty="0">
                    <a:solidFill>
                      <a:schemeClr val="bg1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How easy is it to get reasonable accommodations</a:t>
                </a: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3057" y="1222908"/>
              <a:ext cx="860687" cy="886151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442D3F2-1A0D-4F5A-BAD9-FB361B941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19296" y="3619312"/>
            <a:ext cx="9576560" cy="1220624"/>
            <a:chOff x="819296" y="3619312"/>
            <a:chExt cx="9576560" cy="1220624"/>
          </a:xfrm>
        </p:grpSpPr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2A86069E-7064-6D42-968B-F8A957697A67}"/>
                </a:ext>
              </a:extLst>
            </p:cNvPr>
            <p:cNvSpPr/>
            <p:nvPr/>
          </p:nvSpPr>
          <p:spPr>
            <a:xfrm>
              <a:off x="921051" y="3691209"/>
              <a:ext cx="9474805" cy="1080670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Lato Light" panose="020F0502020204030203" pitchFamily="34" charset="0"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037FCB3-E481-4BC7-8FF5-C36CC44DAEAD}"/>
                </a:ext>
              </a:extLst>
            </p:cNvPr>
            <p:cNvGrpSpPr/>
            <p:nvPr/>
          </p:nvGrpSpPr>
          <p:grpSpPr>
            <a:xfrm>
              <a:off x="819296" y="3619312"/>
              <a:ext cx="9337074" cy="1220624"/>
              <a:chOff x="819296" y="3619312"/>
              <a:chExt cx="9337074" cy="1220624"/>
            </a:xfrm>
          </p:grpSpPr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DA377A57-7A4E-5C48-ADC8-8AB0267BFA38}"/>
                  </a:ext>
                </a:extLst>
              </p:cNvPr>
              <p:cNvSpPr/>
              <p:nvPr/>
            </p:nvSpPr>
            <p:spPr>
              <a:xfrm>
                <a:off x="819296" y="3619312"/>
                <a:ext cx="1978334" cy="1220624"/>
              </a:xfrm>
              <a:custGeom>
                <a:avLst/>
                <a:gdLst>
                  <a:gd name="connsiteX0" fmla="*/ 2117035 w 2971800"/>
                  <a:gd name="connsiteY0" fmla="*/ 1 h 1838741"/>
                  <a:gd name="connsiteX1" fmla="*/ 2971800 w 2971800"/>
                  <a:gd name="connsiteY1" fmla="*/ 1838741 h 1838741"/>
                  <a:gd name="connsiteX2" fmla="*/ 2117035 w 2971800"/>
                  <a:gd name="connsiteY2" fmla="*/ 1838741 h 1838741"/>
                  <a:gd name="connsiteX3" fmla="*/ 919370 w 2971800"/>
                  <a:gd name="connsiteY3" fmla="*/ 0 h 1838741"/>
                  <a:gd name="connsiteX4" fmla="*/ 2117034 w 2971800"/>
                  <a:gd name="connsiteY4" fmla="*/ 2 h 1838741"/>
                  <a:gd name="connsiteX5" fmla="*/ 2117034 w 2971800"/>
                  <a:gd name="connsiteY5" fmla="*/ 1838741 h 1838741"/>
                  <a:gd name="connsiteX6" fmla="*/ 919370 w 2971800"/>
                  <a:gd name="connsiteY6" fmla="*/ 1838741 h 1838741"/>
                  <a:gd name="connsiteX7" fmla="*/ 0 w 2971800"/>
                  <a:gd name="connsiteY7" fmla="*/ 919371 h 1838741"/>
                  <a:gd name="connsiteX8" fmla="*/ 919370 w 2971800"/>
                  <a:gd name="connsiteY8" fmla="*/ 0 h 1838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71800" h="1838741">
                    <a:moveTo>
                      <a:pt x="2117035" y="1"/>
                    </a:moveTo>
                    <a:lnTo>
                      <a:pt x="2971800" y="1838741"/>
                    </a:lnTo>
                    <a:lnTo>
                      <a:pt x="2117035" y="1838741"/>
                    </a:lnTo>
                    <a:close/>
                    <a:moveTo>
                      <a:pt x="919370" y="0"/>
                    </a:moveTo>
                    <a:cubicBezTo>
                      <a:pt x="1318591" y="0"/>
                      <a:pt x="1717813" y="2"/>
                      <a:pt x="2117034" y="2"/>
                    </a:cubicBezTo>
                    <a:lnTo>
                      <a:pt x="2117034" y="1838741"/>
                    </a:lnTo>
                    <a:lnTo>
                      <a:pt x="919370" y="1838741"/>
                    </a:lnTo>
                    <a:cubicBezTo>
                      <a:pt x="411616" y="1838741"/>
                      <a:pt x="0" y="1427125"/>
                      <a:pt x="0" y="919371"/>
                    </a:cubicBezTo>
                    <a:cubicBezTo>
                      <a:pt x="0" y="411617"/>
                      <a:pt x="411616" y="0"/>
                      <a:pt x="91937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91DA"/>
                  </a:gs>
                  <a:gs pos="100000">
                    <a:srgbClr val="78BE20"/>
                  </a:gs>
                </a:gsLst>
                <a:lin ang="6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634343" y="3773299"/>
                <a:ext cx="7522027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lvl="0" indent="-285750">
                  <a:buFont typeface="Wingdings" panose="05000000000000000000" pitchFamily="2" charset="2"/>
                  <a:buChar char="ü"/>
                </a:pPr>
                <a:r>
                  <a:rPr lang="en-US" sz="2000" dirty="0">
                    <a:solidFill>
                      <a:srgbClr val="002142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Are internal employee development programs accessible to employees with disabilities and do they participate at an equal rate?</a:t>
                </a:r>
              </a:p>
            </p:txBody>
          </p:sp>
          <p:pic>
            <p:nvPicPr>
              <p:cNvPr id="15" name="Picture 14" descr="Icon&#10;&#10;Description automatically generated">
                <a:extLst>
                  <a:ext uri="{FF2B5EF4-FFF2-40B4-BE49-F238E27FC236}">
                    <a16:creationId xmlns:a16="http://schemas.microsoft.com/office/drawing/2014/main" id="{F9D8FDAD-7206-46AB-AE68-BB49ED98C9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29394" y="3745618"/>
                <a:ext cx="968011" cy="968011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F5B2227-8595-49DE-BD63-E5EEDA5BF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809" y="466343"/>
            <a:ext cx="11001004" cy="381000"/>
          </a:xfrm>
        </p:spPr>
        <p:txBody>
          <a:bodyPr/>
          <a:lstStyle/>
          <a:p>
            <a:r>
              <a:rPr lang="en-US" sz="3200" dirty="0"/>
              <a:t>What programs do you have to </a:t>
            </a:r>
            <a:r>
              <a:rPr lang="en-US" sz="3200" i="1" dirty="0"/>
              <a:t>keep</a:t>
            </a:r>
            <a:r>
              <a:rPr lang="en-US" sz="3200" dirty="0"/>
              <a:t> employees?</a:t>
            </a:r>
            <a:endParaRPr lang="en-US" sz="3200" b="1" dirty="0">
              <a:latin typeface="Nexa Bold" panose="02000000000000000000" pitchFamily="50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0394D8E-2C49-4A2C-B18E-04FFDB9AD4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986263" y="2369965"/>
            <a:ext cx="9594550" cy="1220624"/>
            <a:chOff x="1986263" y="2369965"/>
            <a:chExt cx="9594550" cy="122062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9FC7F03-B9AB-452A-B5F0-C0AA882D2E15}"/>
                </a:ext>
              </a:extLst>
            </p:cNvPr>
            <p:cNvGrpSpPr/>
            <p:nvPr/>
          </p:nvGrpSpPr>
          <p:grpSpPr>
            <a:xfrm>
              <a:off x="1986263" y="2369965"/>
              <a:ext cx="9594550" cy="1220624"/>
              <a:chOff x="1986263" y="2369965"/>
              <a:chExt cx="9594550" cy="1220624"/>
            </a:xfrm>
          </p:grpSpPr>
          <p:sp>
            <p:nvSpPr>
              <p:cNvPr id="70" name="Rounded Rectangle 69">
                <a:extLst>
                  <a:ext uri="{FF2B5EF4-FFF2-40B4-BE49-F238E27FC236}">
                    <a16:creationId xmlns:a16="http://schemas.microsoft.com/office/drawing/2014/main" id="{2A86069E-7064-6D42-968B-F8A957697A67}"/>
                  </a:ext>
                </a:extLst>
              </p:cNvPr>
              <p:cNvSpPr/>
              <p:nvPr/>
            </p:nvSpPr>
            <p:spPr>
              <a:xfrm>
                <a:off x="1986263" y="2441862"/>
                <a:ext cx="9474805" cy="1080670"/>
              </a:xfrm>
              <a:prstGeom prst="roundRect">
                <a:avLst>
                  <a:gd name="adj" fmla="val 50000"/>
                </a:avLst>
              </a:prstGeom>
              <a:solidFill>
                <a:srgbClr val="002142"/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DA377A57-7A4E-5C48-ADC8-8AB0267BFA38}"/>
                  </a:ext>
                </a:extLst>
              </p:cNvPr>
              <p:cNvSpPr/>
              <p:nvPr/>
            </p:nvSpPr>
            <p:spPr>
              <a:xfrm rot="10800000">
                <a:off x="9602479" y="2369965"/>
                <a:ext cx="1978334" cy="1220624"/>
              </a:xfrm>
              <a:custGeom>
                <a:avLst/>
                <a:gdLst>
                  <a:gd name="connsiteX0" fmla="*/ 2117035 w 2971800"/>
                  <a:gd name="connsiteY0" fmla="*/ 1 h 1838741"/>
                  <a:gd name="connsiteX1" fmla="*/ 2971800 w 2971800"/>
                  <a:gd name="connsiteY1" fmla="*/ 1838741 h 1838741"/>
                  <a:gd name="connsiteX2" fmla="*/ 2117035 w 2971800"/>
                  <a:gd name="connsiteY2" fmla="*/ 1838741 h 1838741"/>
                  <a:gd name="connsiteX3" fmla="*/ 919370 w 2971800"/>
                  <a:gd name="connsiteY3" fmla="*/ 0 h 1838741"/>
                  <a:gd name="connsiteX4" fmla="*/ 2117034 w 2971800"/>
                  <a:gd name="connsiteY4" fmla="*/ 2 h 1838741"/>
                  <a:gd name="connsiteX5" fmla="*/ 2117034 w 2971800"/>
                  <a:gd name="connsiteY5" fmla="*/ 1838741 h 1838741"/>
                  <a:gd name="connsiteX6" fmla="*/ 919370 w 2971800"/>
                  <a:gd name="connsiteY6" fmla="*/ 1838741 h 1838741"/>
                  <a:gd name="connsiteX7" fmla="*/ 0 w 2971800"/>
                  <a:gd name="connsiteY7" fmla="*/ 919371 h 1838741"/>
                  <a:gd name="connsiteX8" fmla="*/ 919370 w 2971800"/>
                  <a:gd name="connsiteY8" fmla="*/ 0 h 1838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71800" h="1838741">
                    <a:moveTo>
                      <a:pt x="2117035" y="1"/>
                    </a:moveTo>
                    <a:lnTo>
                      <a:pt x="2971800" y="1838741"/>
                    </a:lnTo>
                    <a:lnTo>
                      <a:pt x="2117035" y="1838741"/>
                    </a:lnTo>
                    <a:close/>
                    <a:moveTo>
                      <a:pt x="919370" y="0"/>
                    </a:moveTo>
                    <a:cubicBezTo>
                      <a:pt x="1318591" y="0"/>
                      <a:pt x="1717813" y="2"/>
                      <a:pt x="2117034" y="2"/>
                    </a:cubicBezTo>
                    <a:lnTo>
                      <a:pt x="2117034" y="1838741"/>
                    </a:lnTo>
                    <a:lnTo>
                      <a:pt x="919370" y="1838741"/>
                    </a:lnTo>
                    <a:cubicBezTo>
                      <a:pt x="411616" y="1838741"/>
                      <a:pt x="0" y="1427125"/>
                      <a:pt x="0" y="919371"/>
                    </a:cubicBezTo>
                    <a:cubicBezTo>
                      <a:pt x="0" y="411617"/>
                      <a:pt x="411616" y="0"/>
                      <a:pt x="91937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91DA"/>
                  </a:gs>
                  <a:gs pos="100000">
                    <a:srgbClr val="78BE20"/>
                  </a:gs>
                </a:gsLst>
                <a:lin ang="6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2430876" y="2747390"/>
                <a:ext cx="729887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lvl="0" indent="-285750">
                  <a:buFont typeface="Wingdings" panose="05000000000000000000" pitchFamily="2" charset="2"/>
                  <a:buChar char="ü"/>
                </a:pPr>
                <a:r>
                  <a:rPr lang="en-US" sz="2000" dirty="0">
                    <a:ea typeface="Lato" panose="020F0502020204030203" pitchFamily="34" charset="0"/>
                    <a:cs typeface="Lato" panose="020F0502020204030203" pitchFamily="34" charset="0"/>
                  </a:rPr>
                  <a:t>Is everything your organization buys, uses, and builds accessible?</a:t>
                </a:r>
              </a:p>
            </p:txBody>
          </p:sp>
        </p:grpSp>
        <p:pic>
          <p:nvPicPr>
            <p:cNvPr id="11" name="Picture 10" descr="Icon&#10;&#10;Description automatically generated">
              <a:extLst>
                <a:ext uri="{FF2B5EF4-FFF2-40B4-BE49-F238E27FC236}">
                  <a16:creationId xmlns:a16="http://schemas.microsoft.com/office/drawing/2014/main" id="{0265B58A-EC72-4DFA-A6F9-962C6224AF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74359" y="2469867"/>
              <a:ext cx="1101055" cy="1101055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44679A8-4B81-4E50-B429-DA9DE774E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986263" y="4928711"/>
            <a:ext cx="9594550" cy="1232468"/>
            <a:chOff x="1986263" y="4928711"/>
            <a:chExt cx="9594550" cy="123246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9C7F531-9D9C-482E-A909-CCC639A3ABF9}"/>
                </a:ext>
              </a:extLst>
            </p:cNvPr>
            <p:cNvGrpSpPr/>
            <p:nvPr/>
          </p:nvGrpSpPr>
          <p:grpSpPr>
            <a:xfrm>
              <a:off x="1986263" y="4940555"/>
              <a:ext cx="9594550" cy="1220624"/>
              <a:chOff x="1986263" y="4940555"/>
              <a:chExt cx="9594550" cy="1220624"/>
            </a:xfrm>
          </p:grpSpPr>
          <p:sp>
            <p:nvSpPr>
              <p:cNvPr id="75" name="Rounded Rectangle 74">
                <a:extLst>
                  <a:ext uri="{FF2B5EF4-FFF2-40B4-BE49-F238E27FC236}">
                    <a16:creationId xmlns:a16="http://schemas.microsoft.com/office/drawing/2014/main" id="{2A86069E-7064-6D42-968B-F8A957697A67}"/>
                  </a:ext>
                </a:extLst>
              </p:cNvPr>
              <p:cNvSpPr/>
              <p:nvPr/>
            </p:nvSpPr>
            <p:spPr>
              <a:xfrm>
                <a:off x="1986263" y="5012452"/>
                <a:ext cx="9474805" cy="1080670"/>
              </a:xfrm>
              <a:prstGeom prst="roundRect">
                <a:avLst>
                  <a:gd name="adj" fmla="val 50000"/>
                </a:avLst>
              </a:prstGeom>
              <a:solidFill>
                <a:srgbClr val="002142"/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DA377A57-7A4E-5C48-ADC8-8AB0267BFA38}"/>
                  </a:ext>
                </a:extLst>
              </p:cNvPr>
              <p:cNvSpPr/>
              <p:nvPr/>
            </p:nvSpPr>
            <p:spPr>
              <a:xfrm rot="10800000">
                <a:off x="9602479" y="4940555"/>
                <a:ext cx="1978334" cy="1220624"/>
              </a:xfrm>
              <a:custGeom>
                <a:avLst/>
                <a:gdLst>
                  <a:gd name="connsiteX0" fmla="*/ 2117035 w 2971800"/>
                  <a:gd name="connsiteY0" fmla="*/ 1 h 1838741"/>
                  <a:gd name="connsiteX1" fmla="*/ 2971800 w 2971800"/>
                  <a:gd name="connsiteY1" fmla="*/ 1838741 h 1838741"/>
                  <a:gd name="connsiteX2" fmla="*/ 2117035 w 2971800"/>
                  <a:gd name="connsiteY2" fmla="*/ 1838741 h 1838741"/>
                  <a:gd name="connsiteX3" fmla="*/ 919370 w 2971800"/>
                  <a:gd name="connsiteY3" fmla="*/ 0 h 1838741"/>
                  <a:gd name="connsiteX4" fmla="*/ 2117034 w 2971800"/>
                  <a:gd name="connsiteY4" fmla="*/ 2 h 1838741"/>
                  <a:gd name="connsiteX5" fmla="*/ 2117034 w 2971800"/>
                  <a:gd name="connsiteY5" fmla="*/ 1838741 h 1838741"/>
                  <a:gd name="connsiteX6" fmla="*/ 919370 w 2971800"/>
                  <a:gd name="connsiteY6" fmla="*/ 1838741 h 1838741"/>
                  <a:gd name="connsiteX7" fmla="*/ 0 w 2971800"/>
                  <a:gd name="connsiteY7" fmla="*/ 919371 h 1838741"/>
                  <a:gd name="connsiteX8" fmla="*/ 919370 w 2971800"/>
                  <a:gd name="connsiteY8" fmla="*/ 0 h 1838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71800" h="1838741">
                    <a:moveTo>
                      <a:pt x="2117035" y="1"/>
                    </a:moveTo>
                    <a:lnTo>
                      <a:pt x="2971800" y="1838741"/>
                    </a:lnTo>
                    <a:lnTo>
                      <a:pt x="2117035" y="1838741"/>
                    </a:lnTo>
                    <a:close/>
                    <a:moveTo>
                      <a:pt x="919370" y="0"/>
                    </a:moveTo>
                    <a:cubicBezTo>
                      <a:pt x="1318591" y="0"/>
                      <a:pt x="1717813" y="2"/>
                      <a:pt x="2117034" y="2"/>
                    </a:cubicBezTo>
                    <a:lnTo>
                      <a:pt x="2117034" y="1838741"/>
                    </a:lnTo>
                    <a:lnTo>
                      <a:pt x="919370" y="1838741"/>
                    </a:lnTo>
                    <a:cubicBezTo>
                      <a:pt x="411616" y="1838741"/>
                      <a:pt x="0" y="1427125"/>
                      <a:pt x="0" y="919371"/>
                    </a:cubicBezTo>
                    <a:cubicBezTo>
                      <a:pt x="0" y="411617"/>
                      <a:pt x="411616" y="0"/>
                      <a:pt x="91937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91DA"/>
                  </a:gs>
                  <a:gs pos="100000">
                    <a:srgbClr val="78BE20"/>
                  </a:gs>
                </a:gsLst>
                <a:lin ang="6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2332904" y="5079735"/>
                <a:ext cx="729887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lvl="0" indent="-285750">
                  <a:buFont typeface="Wingdings" panose="05000000000000000000" pitchFamily="2" charset="2"/>
                  <a:buChar char="ü"/>
                </a:pPr>
                <a:r>
                  <a:rPr lang="en-US" sz="2000" dirty="0">
                    <a:ea typeface="Lato" panose="020F0502020204030203" pitchFamily="34" charset="0"/>
                    <a:cs typeface="Lato" panose="020F0502020204030203" pitchFamily="34" charset="0"/>
                  </a:rPr>
                  <a:t>Are your organization’s events, facilities, and support systems accessible</a:t>
                </a:r>
              </a:p>
            </p:txBody>
          </p:sp>
        </p:grpSp>
        <p:pic>
          <p:nvPicPr>
            <p:cNvPr id="17" name="Picture 16" descr="Graphical user interface&#10;&#10;Description automatically generated with medium confidence">
              <a:extLst>
                <a:ext uri="{FF2B5EF4-FFF2-40B4-BE49-F238E27FC236}">
                  <a16:creationId xmlns:a16="http://schemas.microsoft.com/office/drawing/2014/main" id="{2A21913B-799E-4933-9A09-0B91D6763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149167" y="4928711"/>
              <a:ext cx="1151438" cy="11514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153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2CA48-04D0-4745-A191-9103F02BC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support are you providing your employees with disabilities?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C2651E-8C68-4F7F-9434-A8F57D605599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7DED1B-3ECD-4B56-8977-31421928037F}"/>
              </a:ext>
            </a:extLst>
          </p:cNvPr>
          <p:cNvSpPr txBox="1"/>
          <p:nvPr/>
        </p:nvSpPr>
        <p:spPr>
          <a:xfrm>
            <a:off x="592866" y="1528354"/>
            <a:ext cx="10962687" cy="404726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457200" indent="-457200" algn="l"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Employee Resource Groups</a:t>
            </a:r>
          </a:p>
          <a:p>
            <a:pPr marL="457200" indent="-457200" algn="l"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Self-ID campaigns</a:t>
            </a:r>
          </a:p>
          <a:p>
            <a:pPr marL="457200" indent="-457200" algn="l"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Mental Wellness / Stress reduction programs</a:t>
            </a:r>
          </a:p>
          <a:p>
            <a:pPr marL="457200" indent="-457200" algn="l"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Flexible schedules / full WFH options without having to go through an accommodations process</a:t>
            </a:r>
          </a:p>
          <a:p>
            <a:pPr marL="457200" indent="-457200" algn="l"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Talk circles</a:t>
            </a:r>
          </a:p>
          <a:p>
            <a:pPr marL="457200" indent="-457200" algn="l"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Grievance process</a:t>
            </a:r>
          </a:p>
          <a:p>
            <a:pPr marL="457200" indent="-457200" algn="l"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Not tokenizing or expecting </a:t>
            </a:r>
            <a:r>
              <a:rPr lang="en-US" sz="2400" dirty="0" err="1"/>
              <a:t>PwDs</a:t>
            </a:r>
            <a:r>
              <a:rPr lang="en-US" sz="2400" dirty="0"/>
              <a:t> to volunteer for all disability related projects</a:t>
            </a:r>
          </a:p>
          <a:p>
            <a:pPr algn="l">
              <a:spcAft>
                <a:spcPts val="600"/>
              </a:spcAft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702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E74C6-6988-4B0F-A5F7-808D36320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TL;DR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EDA0DB-7BCA-4578-9DED-EA9D48B73F1A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5B4DA-2FE2-423B-A7DB-DE99E4B4653F}"/>
              </a:ext>
            </a:extLst>
          </p:cNvPr>
          <p:cNvSpPr txBox="1"/>
          <p:nvPr/>
        </p:nvSpPr>
        <p:spPr>
          <a:xfrm>
            <a:off x="592866" y="1528354"/>
            <a:ext cx="10962687" cy="189282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457200" indent="-457200" algn="l"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Disability needs to be considered throughout the entire employee lifecycle</a:t>
            </a:r>
          </a:p>
          <a:p>
            <a:pPr marL="457200" indent="-457200" algn="l"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Disability needs to be considered in all departments</a:t>
            </a:r>
          </a:p>
          <a:p>
            <a:pPr marL="457200" indent="-457200" algn="l"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Disability needs to be a normalized experience</a:t>
            </a:r>
          </a:p>
          <a:p>
            <a:pPr algn="l">
              <a:spcAft>
                <a:spcPts val="600"/>
              </a:spcAft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9348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731C6-DFF5-40DE-8BD4-7887ED3F8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accessible recruiting is important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406B87-0AA7-4083-AEE1-12FC5215E0FB}"/>
              </a:ext>
            </a:extLst>
          </p:cNvPr>
          <p:cNvSpPr/>
          <p:nvPr/>
        </p:nvSpPr>
        <p:spPr>
          <a:xfrm>
            <a:off x="579809" y="1001486"/>
            <a:ext cx="11333513" cy="5805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14000"/>
              </a:lnSpc>
              <a:spcAft>
                <a:spcPts val="300"/>
              </a:spcAft>
              <a:buAutoNum type="arabicPeriod"/>
            </a:pPr>
            <a:r>
              <a:rPr lang="en-US" sz="2400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Being inclusive is part of most organization’s values.</a:t>
            </a:r>
          </a:p>
          <a:p>
            <a:pPr marL="457200" lvl="0" indent="-457200">
              <a:lnSpc>
                <a:spcPct val="114000"/>
              </a:lnSpc>
              <a:spcAft>
                <a:spcPts val="300"/>
              </a:spcAft>
              <a:buAutoNum type="arabicPeriod"/>
            </a:pPr>
            <a:r>
              <a:rPr lang="en-US" sz="2400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You don’t want a knock on the door from the EEOC.</a:t>
            </a:r>
          </a:p>
          <a:p>
            <a:pPr marL="457200" indent="-457200">
              <a:lnSpc>
                <a:spcPct val="114000"/>
              </a:lnSpc>
              <a:spcAft>
                <a:spcPts val="300"/>
              </a:spcAft>
              <a:buFontTx/>
              <a:buAutoNum type="arabicPeriod"/>
            </a:pPr>
            <a:r>
              <a:rPr lang="en-US" sz="2400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Companies that are 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disability champions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are 4X as likely to outperform their peers, with increased innovation and higher ROI.</a:t>
            </a:r>
          </a:p>
          <a:p>
            <a:pPr marL="457200" indent="-457200">
              <a:lnSpc>
                <a:spcPct val="114000"/>
              </a:lnSpc>
              <a:spcAft>
                <a:spcPts val="300"/>
              </a:spcAft>
              <a:buFontTx/>
              <a:buAutoNum type="arabicPeriod"/>
            </a:pPr>
            <a:r>
              <a:rPr lang="en-US" sz="2400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1/3 of managers say people with disabilities are more loyal and </a:t>
            </a:r>
          </a:p>
          <a:p>
            <a:pPr marL="457200" lvl="0" indent="-457200">
              <a:lnSpc>
                <a:spcPct val="114000"/>
              </a:lnSpc>
              <a:spcAft>
                <a:spcPts val="300"/>
              </a:spcAft>
              <a:buAutoNum type="arabicPeriod"/>
            </a:pPr>
            <a:r>
              <a:rPr lang="en-US" sz="2400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Millennials – currently 35 % of the workforce</a:t>
            </a:r>
          </a:p>
          <a:p>
            <a:pPr marL="914400" lvl="1" indent="-457200">
              <a:lnSpc>
                <a:spcPct val="114000"/>
              </a:lnSpc>
              <a:spcAft>
                <a:spcPts val="300"/>
              </a:spcAft>
              <a:buFont typeface="+mj-lt"/>
              <a:buAutoNum type="alphaUcPeriod"/>
            </a:pP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67 % of millennials strongly consider diversity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when deciding where to accept employment offers.</a:t>
            </a:r>
          </a:p>
          <a:p>
            <a:pPr marL="914400" lvl="1" indent="-457200">
              <a:lnSpc>
                <a:spcPct val="114000"/>
              </a:lnSpc>
              <a:spcAft>
                <a:spcPts val="300"/>
              </a:spcAft>
              <a:buFont typeface="+mj-lt"/>
              <a:buAutoNum type="alphaUcPeriod"/>
            </a:pPr>
            <a:r>
              <a:rPr lang="en-US" sz="2400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20 % of millennials said 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they decided not to apply for a job </a:t>
            </a:r>
            <a:r>
              <a:rPr lang="en-US" sz="2400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because there wasn’t enough evidence of neurodiversity inclusion.</a:t>
            </a:r>
          </a:p>
          <a:p>
            <a:pPr marL="914400" lvl="1" indent="-457200">
              <a:lnSpc>
                <a:spcPct val="114000"/>
              </a:lnSpc>
              <a:spcAft>
                <a:spcPts val="300"/>
              </a:spcAft>
              <a:buFont typeface="+mj-lt"/>
              <a:buAutoNum type="alphaUcPeriod"/>
            </a:pPr>
            <a:r>
              <a:rPr lang="en-US" sz="2400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80 % of millennials said they would be more likely to apply for a job where they saw neurodiversity inclusion, even if they didn’t identify as neurodiverse</a:t>
            </a:r>
          </a:p>
        </p:txBody>
      </p:sp>
    </p:spTree>
    <p:extLst>
      <p:ext uri="{BB962C8B-B14F-4D97-AF65-F5344CB8AC3E}">
        <p14:creationId xmlns:p14="http://schemas.microsoft.com/office/powerpoint/2010/main" val="97437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bg1"/>
            </a:gs>
            <a:gs pos="100000">
              <a:srgbClr val="0D66AC">
                <a:lumMod val="86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894" y="4148114"/>
            <a:ext cx="3144900" cy="71526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FC6CC038-7757-4A01-B8D0-7F5781244E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637130" y="2981626"/>
            <a:ext cx="11001004" cy="381000"/>
          </a:xfrm>
        </p:spPr>
        <p:txBody>
          <a:bodyPr/>
          <a:lstStyle/>
          <a:p>
            <a:pPr rtl="0" eaLnBrk="1" latinLnBrk="0" hangingPunct="1"/>
            <a:r>
              <a:rPr lang="en-US" sz="3600" b="1" kern="1200" dirty="0">
                <a:solidFill>
                  <a:srgbClr val="F2F2F2"/>
                </a:solidFill>
                <a:effectLst/>
                <a:latin typeface="Nexa Bold" panose="02000000000000000000"/>
                <a:ea typeface="+mn-ea"/>
                <a:cs typeface="+mn-cs"/>
              </a:rPr>
              <a:t>THANK YOU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ubtitle 5">
            <a:extLst>
              <a:ext uri="{FF2B5EF4-FFF2-40B4-BE49-F238E27FC236}">
                <a16:creationId xmlns:a16="http://schemas.microsoft.com/office/drawing/2014/main" id="{E9F5EA07-8DDC-4D4D-9AB3-BDA3AABD5294}"/>
              </a:ext>
            </a:extLst>
          </p:cNvPr>
          <p:cNvSpPr txBox="1">
            <a:spLocks/>
          </p:cNvSpPr>
          <p:nvPr/>
        </p:nvSpPr>
        <p:spPr>
          <a:xfrm>
            <a:off x="6303485" y="3209759"/>
            <a:ext cx="5116452" cy="41640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​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1841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44538" indent="-16986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Camphor Std" panose="020B050403040402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69963" indent="-1666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138113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SzPct val="90000"/>
              <a:buFont typeface="Camphor Std" panose="020B0504030404020204" pitchFamily="34" charset="0"/>
              <a:buChar char="–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2"/>
              </a:buClr>
              <a:buSzPct val="90000"/>
              <a:buFont typeface="+mj-lt"/>
              <a:buAutoNum type="arabicPeriod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512763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SzPct val="90000"/>
              <a:buFont typeface="+mj-lt"/>
              <a:buAutoNum type="alpha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41363" indent="-1666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90000"/>
              <a:buFont typeface="+mj-lt"/>
              <a:buAutoNum type="romanLcPeriod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4163" indent="-284163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2"/>
              </a:buClr>
              <a:buSzPct val="90000"/>
              <a:buFont typeface="+mj-lt"/>
              <a:buAutoNum type="alphaUcPeriod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SHERI BYRNE-HABER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403436-2901-DA46-B5E8-B5B8812718CB}"/>
              </a:ext>
            </a:extLst>
          </p:cNvPr>
          <p:cNvSpPr txBox="1"/>
          <p:nvPr/>
        </p:nvSpPr>
        <p:spPr>
          <a:xfrm>
            <a:off x="7655707" y="3651792"/>
            <a:ext cx="3687100" cy="369332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sbyrnehaber@vmware.com</a:t>
            </a:r>
          </a:p>
        </p:txBody>
      </p:sp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344" y="1109438"/>
            <a:ext cx="1731520" cy="10956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9A27BF-D4D7-445C-A086-9C8FF1DBF1D9}"/>
              </a:ext>
            </a:extLst>
          </p:cNvPr>
          <p:cNvSpPr txBox="1"/>
          <p:nvPr/>
        </p:nvSpPr>
        <p:spPr>
          <a:xfrm>
            <a:off x="6827520" y="432107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https://medium.com/@sheribyrnehaber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174730-BC38-427A-9A56-69DD24572A8E}"/>
              </a:ext>
            </a:extLst>
          </p:cNvPr>
          <p:cNvSpPr txBox="1"/>
          <p:nvPr/>
        </p:nvSpPr>
        <p:spPr>
          <a:xfrm>
            <a:off x="6094412" y="5060707"/>
            <a:ext cx="64617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https://www.linkedin.com/in/sheribyrnehaber/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13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99A9799-3780-4C98-AAFE-63E3AC6B6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employment of people with disabilities</a:t>
            </a:r>
          </a:p>
        </p:txBody>
      </p:sp>
      <p:pic>
        <p:nvPicPr>
          <p:cNvPr id="4" name="Picture 2" descr="25 years employment rates — people without disabilities employment remained stable between, PwDs employment plumeted">
            <a:extLst>
              <a:ext uri="{FF2B5EF4-FFF2-40B4-BE49-F238E27FC236}">
                <a16:creationId xmlns:a16="http://schemas.microsoft.com/office/drawing/2014/main" id="{9CCE2118-9BF7-4E82-9EAB-7C86B33ED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45" y="1294219"/>
            <a:ext cx="5456534" cy="515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51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1886" y="1132114"/>
            <a:ext cx="1963710" cy="685800"/>
          </a:xfrm>
          <a:prstGeom prst="rect">
            <a:avLst/>
          </a:prstGeom>
          <a:solidFill>
            <a:srgbClr val="0021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grpSp>
        <p:nvGrpSpPr>
          <p:cNvPr id="4" name="Group 3" descr="Step 2: Application">
            <a:extLst>
              <a:ext uri="{FF2B5EF4-FFF2-40B4-BE49-F238E27FC236}">
                <a16:creationId xmlns:a16="http://schemas.microsoft.com/office/drawing/2014/main" id="{69075ED8-E0C7-4710-A0AA-63AF732E039F}"/>
              </a:ext>
            </a:extLst>
          </p:cNvPr>
          <p:cNvGrpSpPr/>
          <p:nvPr/>
        </p:nvGrpSpPr>
        <p:grpSpPr>
          <a:xfrm>
            <a:off x="2785414" y="1851171"/>
            <a:ext cx="1720173" cy="2676419"/>
            <a:chOff x="3008558" y="1773661"/>
            <a:chExt cx="2014747" cy="3445830"/>
          </a:xfrm>
        </p:grpSpPr>
        <p:sp>
          <p:nvSpPr>
            <p:cNvPr id="99" name="Rectangle 98"/>
            <p:cNvSpPr/>
            <p:nvPr/>
          </p:nvSpPr>
          <p:spPr>
            <a:xfrm rot="2700000">
              <a:off x="3842597" y="3628525"/>
              <a:ext cx="332509" cy="332509"/>
            </a:xfrm>
            <a:prstGeom prst="rect">
              <a:avLst/>
            </a:prstGeom>
            <a:solidFill>
              <a:srgbClr val="0091D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3233323" y="2216266"/>
              <a:ext cx="1532700" cy="1631373"/>
            </a:xfrm>
            <a:prstGeom prst="ellipse">
              <a:avLst/>
            </a:prstGeom>
            <a:gradFill>
              <a:gsLst>
                <a:gs pos="0">
                  <a:srgbClr val="78BE20"/>
                </a:gs>
                <a:gs pos="100000">
                  <a:srgbClr val="0091DA"/>
                </a:gs>
              </a:gsLst>
              <a:lin ang="72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cxnSp>
          <p:nvCxnSpPr>
            <p:cNvPr id="101" name="Straight Connector 100"/>
            <p:cNvCxnSpPr/>
            <p:nvPr/>
          </p:nvCxnSpPr>
          <p:spPr bwMode="gray">
            <a:xfrm>
              <a:off x="4008851" y="3944958"/>
              <a:ext cx="0" cy="659214"/>
            </a:xfrm>
            <a:prstGeom prst="line">
              <a:avLst/>
            </a:prstGeom>
            <a:ln w="19050">
              <a:solidFill>
                <a:srgbClr val="0091DA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Oval 101"/>
            <p:cNvSpPr/>
            <p:nvPr/>
          </p:nvSpPr>
          <p:spPr>
            <a:xfrm>
              <a:off x="3957198" y="4541826"/>
              <a:ext cx="113941" cy="12469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35" name="Subtitle 5">
              <a:extLst>
                <a:ext uri="{FF2B5EF4-FFF2-40B4-BE49-F238E27FC236}">
                  <a16:creationId xmlns:a16="http://schemas.microsoft.com/office/drawing/2014/main" id="{E9F5EA07-8DDC-4D4D-9AB3-BDA3AABD5294}"/>
                </a:ext>
              </a:extLst>
            </p:cNvPr>
            <p:cNvSpPr txBox="1">
              <a:spLocks/>
            </p:cNvSpPr>
            <p:nvPr/>
          </p:nvSpPr>
          <p:spPr>
            <a:xfrm>
              <a:off x="3008558" y="4802706"/>
              <a:ext cx="2014747" cy="416785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buClr>
                  <a:schemeClr val="tx1">
                    <a:lumMod val="60000"/>
                    <a:lumOff val="40000"/>
                  </a:schemeClr>
                </a:buClr>
                <a:buSzPct val="90000"/>
                <a:buFont typeface="Arial" panose="020B0604020202020204" pitchFamily="34" charset="0"/>
                <a:buChar char="​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200" indent="-18415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tx2"/>
                </a:buClr>
                <a:buSzPct val="90000"/>
                <a:buFont typeface="Arial" panose="020B0604020202020204" pitchFamily="34" charset="0"/>
                <a:buChar char="•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744538" indent="-169863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tx2"/>
                </a:buClr>
                <a:buSzPct val="90000"/>
                <a:buFont typeface="Camphor Std" panose="020B0504030404020204" pitchFamily="34" charset="0"/>
                <a:buChar char="–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969963" indent="-166688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tx2"/>
                </a:buClr>
                <a:buSzPct val="90000"/>
                <a:buFont typeface="Arial" panose="020B0604020202020204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143000" indent="-138113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tx2"/>
                </a:buClr>
                <a:buSzPct val="90000"/>
                <a:buFont typeface="Camphor Std" panose="020B0504030404020204" pitchFamily="34" charset="0"/>
                <a:buChar char="–"/>
                <a:tabLst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600" indent="-228600" algn="l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buClr>
                  <a:schemeClr val="tx2"/>
                </a:buClr>
                <a:buSzPct val="90000"/>
                <a:buFont typeface="+mj-lt"/>
                <a:buAutoNum type="arabicPeriod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512763" indent="-22860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tx2"/>
                </a:buClr>
                <a:buSzPct val="90000"/>
                <a:buFont typeface="+mj-lt"/>
                <a:buAutoNum type="alphaLcPeriod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741363" indent="-166688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chemeClr val="tx2"/>
                </a:buClr>
                <a:buSzPct val="90000"/>
                <a:buFont typeface="+mj-lt"/>
                <a:buAutoNum type="romanLcPeriod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4163" indent="-284163" algn="l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buClr>
                  <a:schemeClr val="tx2"/>
                </a:buClr>
                <a:buSzPct val="90000"/>
                <a:buFont typeface="+mj-lt"/>
                <a:buAutoNum type="alphaUcPeriod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  <a:spcAft>
                  <a:spcPts val="600"/>
                </a:spcAft>
              </a:pPr>
              <a:r>
                <a:rPr lang="en-US" sz="18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Application</a:t>
              </a:r>
            </a:p>
          </p:txBody>
        </p:sp>
        <p:sp>
          <p:nvSpPr>
            <p:cNvPr id="74" name="Subtitle 5">
              <a:extLst>
                <a:ext uri="{FF2B5EF4-FFF2-40B4-BE49-F238E27FC236}">
                  <a16:creationId xmlns:a16="http://schemas.microsoft.com/office/drawing/2014/main" id="{E9F5EA07-8DDC-4D4D-9AB3-BDA3AABD5294}"/>
                </a:ext>
              </a:extLst>
            </p:cNvPr>
            <p:cNvSpPr txBox="1">
              <a:spLocks/>
            </p:cNvSpPr>
            <p:nvPr/>
          </p:nvSpPr>
          <p:spPr>
            <a:xfrm>
              <a:off x="3514027" y="1773661"/>
              <a:ext cx="995846" cy="416403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buClr>
                  <a:schemeClr val="tx1">
                    <a:lumMod val="60000"/>
                    <a:lumOff val="40000"/>
                  </a:schemeClr>
                </a:buClr>
                <a:buSzPct val="90000"/>
                <a:buFont typeface="Arial" panose="020B0604020202020204" pitchFamily="34" charset="0"/>
                <a:buChar char="​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200" indent="-18415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tx2"/>
                </a:buClr>
                <a:buSzPct val="90000"/>
                <a:buFont typeface="Arial" panose="020B0604020202020204" pitchFamily="34" charset="0"/>
                <a:buChar char="•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744538" indent="-169863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tx2"/>
                </a:buClr>
                <a:buSzPct val="90000"/>
                <a:buFont typeface="Camphor Std" panose="020B0504030404020204" pitchFamily="34" charset="0"/>
                <a:buChar char="–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969963" indent="-166688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tx2"/>
                </a:buClr>
                <a:buSzPct val="90000"/>
                <a:buFont typeface="Arial" panose="020B0604020202020204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143000" indent="-138113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tx2"/>
                </a:buClr>
                <a:buSzPct val="90000"/>
                <a:buFont typeface="Camphor Std" panose="020B0504030404020204" pitchFamily="34" charset="0"/>
                <a:buChar char="–"/>
                <a:tabLst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600" indent="-228600" algn="l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buClr>
                  <a:schemeClr val="tx2"/>
                </a:buClr>
                <a:buSzPct val="90000"/>
                <a:buFont typeface="+mj-lt"/>
                <a:buAutoNum type="arabicPeriod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512763" indent="-22860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tx2"/>
                </a:buClr>
                <a:buSzPct val="90000"/>
                <a:buFont typeface="+mj-lt"/>
                <a:buAutoNum type="alphaLcPeriod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741363" indent="-166688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chemeClr val="tx2"/>
                </a:buClr>
                <a:buSzPct val="90000"/>
                <a:buFont typeface="+mj-lt"/>
                <a:buAutoNum type="romanLcPeriod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4163" indent="-284163" algn="l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buClr>
                  <a:schemeClr val="tx2"/>
                </a:buClr>
                <a:buSzPct val="90000"/>
                <a:buFont typeface="+mj-lt"/>
                <a:buAutoNum type="alphaUcPeriod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Step-</a:t>
              </a:r>
              <a:r>
                <a:rPr lang="ur-PK" sz="1800" dirty="0">
                  <a:latin typeface="Lato" panose="020F0502020204030203" pitchFamily="34" charset="0"/>
                  <a:ea typeface="Lato" panose="020F0502020204030203" pitchFamily="34" charset="0"/>
                </a:rPr>
                <a:t>2</a:t>
              </a:r>
              <a:endParaRPr lang="en-US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8041" y="2627020"/>
              <a:ext cx="845555" cy="786563"/>
            </a:xfrm>
            <a:prstGeom prst="rect">
              <a:avLst/>
            </a:prstGeom>
          </p:spPr>
        </p:pic>
      </p:grpSp>
      <p:grpSp>
        <p:nvGrpSpPr>
          <p:cNvPr id="11" name="Group 10" descr="Step 1: Research">
            <a:extLst>
              <a:ext uri="{FF2B5EF4-FFF2-40B4-BE49-F238E27FC236}">
                <a16:creationId xmlns:a16="http://schemas.microsoft.com/office/drawing/2014/main" id="{C2EE8F18-3313-4A40-9DB5-2E58AC4AB5C6}"/>
              </a:ext>
            </a:extLst>
          </p:cNvPr>
          <p:cNvGrpSpPr/>
          <p:nvPr/>
        </p:nvGrpSpPr>
        <p:grpSpPr>
          <a:xfrm>
            <a:off x="973448" y="1851171"/>
            <a:ext cx="1651633" cy="2830511"/>
            <a:chOff x="973448" y="1773661"/>
            <a:chExt cx="1866340" cy="3688070"/>
          </a:xfrm>
        </p:grpSpPr>
        <p:sp>
          <p:nvSpPr>
            <p:cNvPr id="34" name="Subtitle 5">
              <a:extLst>
                <a:ext uri="{FF2B5EF4-FFF2-40B4-BE49-F238E27FC236}">
                  <a16:creationId xmlns:a16="http://schemas.microsoft.com/office/drawing/2014/main" id="{E9F5EA07-8DDC-4D4D-9AB3-BDA3AABD5294}"/>
                </a:ext>
              </a:extLst>
            </p:cNvPr>
            <p:cNvSpPr txBox="1">
              <a:spLocks/>
            </p:cNvSpPr>
            <p:nvPr/>
          </p:nvSpPr>
          <p:spPr>
            <a:xfrm>
              <a:off x="973448" y="4802706"/>
              <a:ext cx="1866340" cy="659025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buClr>
                  <a:schemeClr val="tx1">
                    <a:lumMod val="60000"/>
                    <a:lumOff val="40000"/>
                  </a:schemeClr>
                </a:buClr>
                <a:buSzPct val="90000"/>
                <a:buFont typeface="Arial" panose="020B0604020202020204" pitchFamily="34" charset="0"/>
                <a:buChar char="​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200" indent="-18415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tx2"/>
                </a:buClr>
                <a:buSzPct val="90000"/>
                <a:buFont typeface="Arial" panose="020B0604020202020204" pitchFamily="34" charset="0"/>
                <a:buChar char="•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744538" indent="-169863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tx2"/>
                </a:buClr>
                <a:buSzPct val="90000"/>
                <a:buFont typeface="Camphor Std" panose="020B0504030404020204" pitchFamily="34" charset="0"/>
                <a:buChar char="–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969963" indent="-166688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tx2"/>
                </a:buClr>
                <a:buSzPct val="90000"/>
                <a:buFont typeface="Arial" panose="020B0604020202020204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143000" indent="-138113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tx2"/>
                </a:buClr>
                <a:buSzPct val="90000"/>
                <a:buFont typeface="Camphor Std" panose="020B0504030404020204" pitchFamily="34" charset="0"/>
                <a:buChar char="–"/>
                <a:tabLst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600" indent="-228600" algn="l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buClr>
                  <a:schemeClr val="tx2"/>
                </a:buClr>
                <a:buSzPct val="90000"/>
                <a:buFont typeface="+mj-lt"/>
                <a:buAutoNum type="arabicPeriod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512763" indent="-22860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tx2"/>
                </a:buClr>
                <a:buSzPct val="90000"/>
                <a:buFont typeface="+mj-lt"/>
                <a:buAutoNum type="alphaLcPeriod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741363" indent="-166688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chemeClr val="tx2"/>
                </a:buClr>
                <a:buSzPct val="90000"/>
                <a:buFont typeface="+mj-lt"/>
                <a:buAutoNum type="romanLcPeriod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4163" indent="-284163" algn="l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buClr>
                  <a:schemeClr val="tx2"/>
                </a:buClr>
                <a:buSzPct val="90000"/>
                <a:buFont typeface="+mj-lt"/>
                <a:buAutoNum type="alphaUcPeriod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-US" sz="18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Research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341F91D-29E0-4B69-82F4-B690E498BF0F}"/>
                </a:ext>
              </a:extLst>
            </p:cNvPr>
            <p:cNvGrpSpPr/>
            <p:nvPr/>
          </p:nvGrpSpPr>
          <p:grpSpPr>
            <a:xfrm>
              <a:off x="1141559" y="1773661"/>
              <a:ext cx="1532701" cy="2892856"/>
              <a:chOff x="1141559" y="1773661"/>
              <a:chExt cx="1532701" cy="2892856"/>
            </a:xfrm>
          </p:grpSpPr>
          <p:sp>
            <p:nvSpPr>
              <p:cNvPr id="5" name="Rectangle 4"/>
              <p:cNvSpPr/>
              <p:nvPr/>
            </p:nvSpPr>
            <p:spPr>
              <a:xfrm rot="2700000">
                <a:off x="1741654" y="3628525"/>
                <a:ext cx="332509" cy="332509"/>
              </a:xfrm>
              <a:prstGeom prst="rect">
                <a:avLst/>
              </a:prstGeom>
              <a:solidFill>
                <a:srgbClr val="0091D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600"/>
                  </a:spcAft>
                </a:pPr>
                <a:endParaRPr 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3" name="Oval 2"/>
              <p:cNvSpPr/>
              <p:nvPr/>
            </p:nvSpPr>
            <p:spPr>
              <a:xfrm>
                <a:off x="1141559" y="2216266"/>
                <a:ext cx="1532701" cy="1631373"/>
              </a:xfrm>
              <a:prstGeom prst="ellipse">
                <a:avLst/>
              </a:prstGeom>
              <a:gradFill>
                <a:gsLst>
                  <a:gs pos="0">
                    <a:srgbClr val="78BE20"/>
                  </a:gs>
                  <a:gs pos="100000">
                    <a:srgbClr val="0091DA"/>
                  </a:gs>
                </a:gsLst>
                <a:lin ang="72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600"/>
                  </a:spcAft>
                </a:pPr>
                <a:endParaRPr lang="en-US" sz="120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8" name="Straight Connector 7"/>
              <p:cNvCxnSpPr/>
              <p:nvPr/>
            </p:nvCxnSpPr>
            <p:spPr bwMode="gray">
              <a:xfrm>
                <a:off x="1907908" y="3944958"/>
                <a:ext cx="0" cy="659214"/>
              </a:xfrm>
              <a:prstGeom prst="line">
                <a:avLst/>
              </a:prstGeom>
              <a:ln w="19050">
                <a:solidFill>
                  <a:srgbClr val="0091DA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Subtitle 5">
                <a:extLst>
                  <a:ext uri="{FF2B5EF4-FFF2-40B4-BE49-F238E27FC236}">
                    <a16:creationId xmlns:a16="http://schemas.microsoft.com/office/drawing/2014/main" id="{E9F5EA07-8DDC-4D4D-9AB3-BDA3AABD52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54615" y="1773661"/>
                <a:ext cx="995846" cy="416403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800"/>
                  </a:spcBef>
                  <a:buClr>
                    <a:schemeClr val="tx1">
                      <a:lumMod val="60000"/>
                      <a:lumOff val="40000"/>
                    </a:schemeClr>
                  </a:buClr>
                  <a:buSzPct val="90000"/>
                  <a:buFont typeface="Arial" panose="020B0604020202020204" pitchFamily="34" charset="0"/>
                  <a:buChar char="​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415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buClr>
                    <a:schemeClr val="tx2"/>
                  </a:buClr>
                  <a:buSzPct val="90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744538" indent="-169863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chemeClr val="tx2"/>
                  </a:buClr>
                  <a:buSzPct val="90000"/>
                  <a:buFont typeface="Camphor Std" panose="020B0504030404020204" pitchFamily="34" charset="0"/>
                  <a:buChar char="–"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969963" indent="-166688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buClr>
                    <a:schemeClr val="tx2"/>
                  </a:buClr>
                  <a:buSzPct val="90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138113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buClr>
                    <a:schemeClr val="tx2"/>
                  </a:buClr>
                  <a:buSzPct val="90000"/>
                  <a:buFont typeface="Camphor Std" panose="020B0504030404020204" pitchFamily="34" charset="0"/>
                  <a:buChar char="–"/>
                  <a:tabLst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800"/>
                  </a:spcBef>
                  <a:buClr>
                    <a:schemeClr val="tx2"/>
                  </a:buClr>
                  <a:buSzPct val="90000"/>
                  <a:buFont typeface="+mj-lt"/>
                  <a:buAutoNum type="arabicPeriod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512763" indent="-22860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buClr>
                    <a:schemeClr val="tx2"/>
                  </a:buClr>
                  <a:buSzPct val="90000"/>
                  <a:buFont typeface="+mj-lt"/>
                  <a:buAutoNum type="alphaLcPeriod"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741363" indent="-1666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tx2"/>
                  </a:buClr>
                  <a:buSzPct val="90000"/>
                  <a:buFont typeface="+mj-lt"/>
                  <a:buAutoNum type="romanLcPeriod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84163" indent="-284163" algn="l" defTabSz="914400" rtl="0" eaLnBrk="1" latinLnBrk="0" hangingPunct="1">
                  <a:lnSpc>
                    <a:spcPct val="100000"/>
                  </a:lnSpc>
                  <a:spcBef>
                    <a:spcPts val="1800"/>
                  </a:spcBef>
                  <a:buClr>
                    <a:schemeClr val="tx2"/>
                  </a:buClr>
                  <a:buSzPct val="90000"/>
                  <a:buFont typeface="+mj-lt"/>
                  <a:buAutoNum type="alphaUcPeriod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8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Step-1</a:t>
                </a:r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1849647" y="4541826"/>
                <a:ext cx="113941" cy="12469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600"/>
                  </a:spcAft>
                </a:pPr>
                <a:endParaRPr lang="en-US" sz="1200">
                  <a:solidFill>
                    <a:schemeClr val="bg1"/>
                  </a:solidFill>
                </a:endParaRPr>
              </a:p>
            </p:txBody>
          </p:sp>
          <p:pic>
            <p:nvPicPr>
              <p:cNvPr id="96" name="Picture 9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8714" y="2556380"/>
                <a:ext cx="880664" cy="880664"/>
              </a:xfrm>
              <a:prstGeom prst="rect">
                <a:avLst/>
              </a:prstGeom>
            </p:spPr>
          </p:pic>
        </p:grpSp>
      </p:grpSp>
      <p:grpSp>
        <p:nvGrpSpPr>
          <p:cNvPr id="6" name="Group 5" descr="Step 3">
            <a:extLst>
              <a:ext uri="{FF2B5EF4-FFF2-40B4-BE49-F238E27FC236}">
                <a16:creationId xmlns:a16="http://schemas.microsoft.com/office/drawing/2014/main" id="{1BAB57D1-4BEC-4D13-8743-F230D1727663}"/>
              </a:ext>
            </a:extLst>
          </p:cNvPr>
          <p:cNvGrpSpPr/>
          <p:nvPr/>
        </p:nvGrpSpPr>
        <p:grpSpPr>
          <a:xfrm>
            <a:off x="4521041" y="1851171"/>
            <a:ext cx="1644379" cy="2958101"/>
            <a:chOff x="5192075" y="1766624"/>
            <a:chExt cx="1866340" cy="3782524"/>
          </a:xfrm>
        </p:grpSpPr>
        <p:sp>
          <p:nvSpPr>
            <p:cNvPr id="75" name="Subtitle 5">
              <a:extLst>
                <a:ext uri="{FF2B5EF4-FFF2-40B4-BE49-F238E27FC236}">
                  <a16:creationId xmlns:a16="http://schemas.microsoft.com/office/drawing/2014/main" id="{E9F5EA07-8DDC-4D4D-9AB3-BDA3AABD5294}"/>
                </a:ext>
              </a:extLst>
            </p:cNvPr>
            <p:cNvSpPr txBox="1">
              <a:spLocks/>
            </p:cNvSpPr>
            <p:nvPr/>
          </p:nvSpPr>
          <p:spPr>
            <a:xfrm>
              <a:off x="5632780" y="1766624"/>
              <a:ext cx="995846" cy="416403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buClr>
                  <a:schemeClr val="tx1">
                    <a:lumMod val="60000"/>
                    <a:lumOff val="40000"/>
                  </a:schemeClr>
                </a:buClr>
                <a:buSzPct val="90000"/>
                <a:buFont typeface="Arial" panose="020B0604020202020204" pitchFamily="34" charset="0"/>
                <a:buChar char="​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200" indent="-18415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tx2"/>
                </a:buClr>
                <a:buSzPct val="90000"/>
                <a:buFont typeface="Arial" panose="020B0604020202020204" pitchFamily="34" charset="0"/>
                <a:buChar char="•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744538" indent="-169863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tx2"/>
                </a:buClr>
                <a:buSzPct val="90000"/>
                <a:buFont typeface="Camphor Std" panose="020B0504030404020204" pitchFamily="34" charset="0"/>
                <a:buChar char="–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969963" indent="-166688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tx2"/>
                </a:buClr>
                <a:buSzPct val="90000"/>
                <a:buFont typeface="Arial" panose="020B0604020202020204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143000" indent="-138113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tx2"/>
                </a:buClr>
                <a:buSzPct val="90000"/>
                <a:buFont typeface="Camphor Std" panose="020B0504030404020204" pitchFamily="34" charset="0"/>
                <a:buChar char="–"/>
                <a:tabLst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600" indent="-228600" algn="l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buClr>
                  <a:schemeClr val="tx2"/>
                </a:buClr>
                <a:buSzPct val="90000"/>
                <a:buFont typeface="+mj-lt"/>
                <a:buAutoNum type="arabicPeriod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512763" indent="-22860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tx2"/>
                </a:buClr>
                <a:buSzPct val="90000"/>
                <a:buFont typeface="+mj-lt"/>
                <a:buAutoNum type="alphaLcPeriod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741363" indent="-166688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chemeClr val="tx2"/>
                </a:buClr>
                <a:buSzPct val="90000"/>
                <a:buFont typeface="+mj-lt"/>
                <a:buAutoNum type="romanLcPeriod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4163" indent="-284163" algn="l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buClr>
                  <a:schemeClr val="tx2"/>
                </a:buClr>
                <a:buSzPct val="90000"/>
                <a:buFont typeface="+mj-lt"/>
                <a:buAutoNum type="alphaUcPeriod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Step-</a:t>
              </a:r>
              <a:r>
                <a:rPr lang="ur-PK" sz="1800" dirty="0">
                  <a:latin typeface="Lato" panose="020F0502020204030203" pitchFamily="34" charset="0"/>
                  <a:ea typeface="Lato" panose="020F0502020204030203" pitchFamily="34" charset="0"/>
                </a:rPr>
                <a:t>3</a:t>
              </a:r>
              <a:endParaRPr lang="en-US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90" name="Subtitle 5">
              <a:extLst>
                <a:ext uri="{FF2B5EF4-FFF2-40B4-BE49-F238E27FC236}">
                  <a16:creationId xmlns:a16="http://schemas.microsoft.com/office/drawing/2014/main" id="{E9F5EA07-8DDC-4D4D-9AB3-BDA3AABD5294}"/>
                </a:ext>
              </a:extLst>
            </p:cNvPr>
            <p:cNvSpPr txBox="1">
              <a:spLocks/>
            </p:cNvSpPr>
            <p:nvPr/>
          </p:nvSpPr>
          <p:spPr>
            <a:xfrm>
              <a:off x="5192075" y="4770536"/>
              <a:ext cx="1866340" cy="778612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buClr>
                  <a:schemeClr val="tx1">
                    <a:lumMod val="60000"/>
                    <a:lumOff val="40000"/>
                  </a:schemeClr>
                </a:buClr>
                <a:buSzPct val="90000"/>
                <a:buFont typeface="Arial" panose="020B0604020202020204" pitchFamily="34" charset="0"/>
                <a:buChar char="​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200" indent="-18415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tx2"/>
                </a:buClr>
                <a:buSzPct val="90000"/>
                <a:buFont typeface="Arial" panose="020B0604020202020204" pitchFamily="34" charset="0"/>
                <a:buChar char="•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744538" indent="-169863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tx2"/>
                </a:buClr>
                <a:buSzPct val="90000"/>
                <a:buFont typeface="Camphor Std" panose="020B0504030404020204" pitchFamily="34" charset="0"/>
                <a:buChar char="–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969963" indent="-166688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tx2"/>
                </a:buClr>
                <a:buSzPct val="90000"/>
                <a:buFont typeface="Arial" panose="020B0604020202020204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143000" indent="-138113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tx2"/>
                </a:buClr>
                <a:buSzPct val="90000"/>
                <a:buFont typeface="Camphor Std" panose="020B0504030404020204" pitchFamily="34" charset="0"/>
                <a:buChar char="–"/>
                <a:tabLst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600" indent="-228600" algn="l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buClr>
                  <a:schemeClr val="tx2"/>
                </a:buClr>
                <a:buSzPct val="90000"/>
                <a:buFont typeface="+mj-lt"/>
                <a:buAutoNum type="arabicPeriod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512763" indent="-22860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tx2"/>
                </a:buClr>
                <a:buSzPct val="90000"/>
                <a:buFont typeface="+mj-lt"/>
                <a:buAutoNum type="alphaLcPeriod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741363" indent="-166688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chemeClr val="tx2"/>
                </a:buClr>
                <a:buSzPct val="90000"/>
                <a:buFont typeface="+mj-lt"/>
                <a:buAutoNum type="romanLcPeriod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4163" indent="-284163" algn="l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buClr>
                  <a:schemeClr val="tx2"/>
                </a:buClr>
                <a:buSzPct val="90000"/>
                <a:buFont typeface="+mj-lt"/>
                <a:buAutoNum type="alphaUcPeriod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  <a:spcAft>
                  <a:spcPts val="600"/>
                </a:spcAft>
              </a:pPr>
              <a:r>
                <a:rPr lang="en-US" sz="18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Interview(s)</a:t>
              </a:r>
            </a:p>
          </p:txBody>
        </p:sp>
        <p:sp>
          <p:nvSpPr>
            <p:cNvPr id="104" name="Rectangle 103"/>
            <p:cNvSpPr/>
            <p:nvPr/>
          </p:nvSpPr>
          <p:spPr>
            <a:xfrm rot="2700000">
              <a:off x="5943540" y="3628525"/>
              <a:ext cx="332509" cy="332509"/>
            </a:xfrm>
            <a:prstGeom prst="rect">
              <a:avLst/>
            </a:prstGeom>
            <a:solidFill>
              <a:srgbClr val="0091D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5348887" y="2216266"/>
              <a:ext cx="1532701" cy="1631373"/>
            </a:xfrm>
            <a:prstGeom prst="ellipse">
              <a:avLst/>
            </a:prstGeom>
            <a:gradFill>
              <a:gsLst>
                <a:gs pos="0">
                  <a:srgbClr val="78BE20"/>
                </a:gs>
                <a:gs pos="100000">
                  <a:srgbClr val="0091DA"/>
                </a:gs>
              </a:gsLst>
              <a:lin ang="72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cxnSp>
          <p:nvCxnSpPr>
            <p:cNvPr id="106" name="Straight Connector 105"/>
            <p:cNvCxnSpPr/>
            <p:nvPr/>
          </p:nvCxnSpPr>
          <p:spPr bwMode="gray">
            <a:xfrm>
              <a:off x="6109794" y="3944958"/>
              <a:ext cx="0" cy="659214"/>
            </a:xfrm>
            <a:prstGeom prst="line">
              <a:avLst/>
            </a:prstGeom>
            <a:ln w="19050">
              <a:solidFill>
                <a:srgbClr val="0091DA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Oval 106"/>
            <p:cNvSpPr/>
            <p:nvPr/>
          </p:nvSpPr>
          <p:spPr>
            <a:xfrm>
              <a:off x="6052823" y="4541826"/>
              <a:ext cx="113941" cy="12469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2780" y="2543289"/>
              <a:ext cx="954026" cy="954026"/>
            </a:xfrm>
            <a:prstGeom prst="rect">
              <a:avLst/>
            </a:prstGeom>
          </p:spPr>
        </p:pic>
      </p:grpSp>
      <p:grpSp>
        <p:nvGrpSpPr>
          <p:cNvPr id="14" name="Group 13" descr="Offer">
            <a:extLst>
              <a:ext uri="{FF2B5EF4-FFF2-40B4-BE49-F238E27FC236}">
                <a16:creationId xmlns:a16="http://schemas.microsoft.com/office/drawing/2014/main" id="{B7F53023-0986-4916-8D06-F3C5BD55A547}"/>
              </a:ext>
            </a:extLst>
          </p:cNvPr>
          <p:cNvGrpSpPr/>
          <p:nvPr/>
        </p:nvGrpSpPr>
        <p:grpSpPr>
          <a:xfrm>
            <a:off x="6192439" y="1851171"/>
            <a:ext cx="1739268" cy="2676419"/>
            <a:chOff x="7198469" y="1768952"/>
            <a:chExt cx="2014747" cy="3450538"/>
          </a:xfrm>
        </p:grpSpPr>
        <p:sp>
          <p:nvSpPr>
            <p:cNvPr id="89" name="Subtitle 5">
              <a:extLst>
                <a:ext uri="{FF2B5EF4-FFF2-40B4-BE49-F238E27FC236}">
                  <a16:creationId xmlns:a16="http://schemas.microsoft.com/office/drawing/2014/main" id="{E9F5EA07-8DDC-4D4D-9AB3-BDA3AABD5294}"/>
                </a:ext>
              </a:extLst>
            </p:cNvPr>
            <p:cNvSpPr txBox="1">
              <a:spLocks/>
            </p:cNvSpPr>
            <p:nvPr/>
          </p:nvSpPr>
          <p:spPr>
            <a:xfrm>
              <a:off x="7198469" y="4802705"/>
              <a:ext cx="2014747" cy="416785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buClr>
                  <a:schemeClr val="tx1">
                    <a:lumMod val="60000"/>
                    <a:lumOff val="40000"/>
                  </a:schemeClr>
                </a:buClr>
                <a:buSzPct val="90000"/>
                <a:buFont typeface="Arial" panose="020B0604020202020204" pitchFamily="34" charset="0"/>
                <a:buChar char="​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200" indent="-18415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tx2"/>
                </a:buClr>
                <a:buSzPct val="90000"/>
                <a:buFont typeface="Arial" panose="020B0604020202020204" pitchFamily="34" charset="0"/>
                <a:buChar char="•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744538" indent="-169863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tx2"/>
                </a:buClr>
                <a:buSzPct val="90000"/>
                <a:buFont typeface="Camphor Std" panose="020B0504030404020204" pitchFamily="34" charset="0"/>
                <a:buChar char="–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969963" indent="-166688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tx2"/>
                </a:buClr>
                <a:buSzPct val="90000"/>
                <a:buFont typeface="Arial" panose="020B0604020202020204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143000" indent="-138113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tx2"/>
                </a:buClr>
                <a:buSzPct val="90000"/>
                <a:buFont typeface="Camphor Std" panose="020B0504030404020204" pitchFamily="34" charset="0"/>
                <a:buChar char="–"/>
                <a:tabLst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600" indent="-228600" algn="l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buClr>
                  <a:schemeClr val="tx2"/>
                </a:buClr>
                <a:buSzPct val="90000"/>
                <a:buFont typeface="+mj-lt"/>
                <a:buAutoNum type="arabicPeriod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512763" indent="-22860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tx2"/>
                </a:buClr>
                <a:buSzPct val="90000"/>
                <a:buFont typeface="+mj-lt"/>
                <a:buAutoNum type="alphaLcPeriod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741363" indent="-166688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chemeClr val="tx2"/>
                </a:buClr>
                <a:buSzPct val="90000"/>
                <a:buFont typeface="+mj-lt"/>
                <a:buAutoNum type="romanLcPeriod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4163" indent="-284163" algn="l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buClr>
                  <a:schemeClr val="tx2"/>
                </a:buClr>
                <a:buSzPct val="90000"/>
                <a:buFont typeface="+mj-lt"/>
                <a:buAutoNum type="alphaUcPeriod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  <a:spcAft>
                  <a:spcPts val="600"/>
                </a:spcAft>
              </a:pPr>
              <a:r>
                <a:rPr lang="en-US" sz="18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Offer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D69085D-297E-4FD4-8A02-3F33249120DD}"/>
                </a:ext>
              </a:extLst>
            </p:cNvPr>
            <p:cNvGrpSpPr/>
            <p:nvPr/>
          </p:nvGrpSpPr>
          <p:grpSpPr>
            <a:xfrm>
              <a:off x="7442391" y="1768952"/>
              <a:ext cx="1532701" cy="2897565"/>
              <a:chOff x="7452551" y="1768952"/>
              <a:chExt cx="1532701" cy="2897565"/>
            </a:xfrm>
          </p:grpSpPr>
          <p:sp>
            <p:nvSpPr>
              <p:cNvPr id="76" name="Subtitle 5">
                <a:extLst>
                  <a:ext uri="{FF2B5EF4-FFF2-40B4-BE49-F238E27FC236}">
                    <a16:creationId xmlns:a16="http://schemas.microsoft.com/office/drawing/2014/main" id="{E9F5EA07-8DDC-4D4D-9AB3-BDA3AABD52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58720" y="1768952"/>
                <a:ext cx="995846" cy="416403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800"/>
                  </a:spcBef>
                  <a:buClr>
                    <a:schemeClr val="tx1">
                      <a:lumMod val="60000"/>
                      <a:lumOff val="40000"/>
                    </a:schemeClr>
                  </a:buClr>
                  <a:buSzPct val="90000"/>
                  <a:buFont typeface="Arial" panose="020B0604020202020204" pitchFamily="34" charset="0"/>
                  <a:buChar char="​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415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buClr>
                    <a:schemeClr val="tx2"/>
                  </a:buClr>
                  <a:buSzPct val="90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744538" indent="-169863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chemeClr val="tx2"/>
                  </a:buClr>
                  <a:buSzPct val="90000"/>
                  <a:buFont typeface="Camphor Std" panose="020B0504030404020204" pitchFamily="34" charset="0"/>
                  <a:buChar char="–"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969963" indent="-166688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buClr>
                    <a:schemeClr val="tx2"/>
                  </a:buClr>
                  <a:buSzPct val="90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138113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buClr>
                    <a:schemeClr val="tx2"/>
                  </a:buClr>
                  <a:buSzPct val="90000"/>
                  <a:buFont typeface="Camphor Std" panose="020B0504030404020204" pitchFamily="34" charset="0"/>
                  <a:buChar char="–"/>
                  <a:tabLst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800"/>
                  </a:spcBef>
                  <a:buClr>
                    <a:schemeClr val="tx2"/>
                  </a:buClr>
                  <a:buSzPct val="90000"/>
                  <a:buFont typeface="+mj-lt"/>
                  <a:buAutoNum type="arabicPeriod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512763" indent="-22860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buClr>
                    <a:schemeClr val="tx2"/>
                  </a:buClr>
                  <a:buSzPct val="90000"/>
                  <a:buFont typeface="+mj-lt"/>
                  <a:buAutoNum type="alphaLcPeriod"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741363" indent="-1666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tx2"/>
                  </a:buClr>
                  <a:buSzPct val="90000"/>
                  <a:buFont typeface="+mj-lt"/>
                  <a:buAutoNum type="romanLcPeriod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84163" indent="-284163" algn="l" defTabSz="914400" rtl="0" eaLnBrk="1" latinLnBrk="0" hangingPunct="1">
                  <a:lnSpc>
                    <a:spcPct val="100000"/>
                  </a:lnSpc>
                  <a:spcBef>
                    <a:spcPts val="1800"/>
                  </a:spcBef>
                  <a:buClr>
                    <a:schemeClr val="tx2"/>
                  </a:buClr>
                  <a:buSzPct val="90000"/>
                  <a:buFont typeface="+mj-lt"/>
                  <a:buAutoNum type="alphaUcPeriod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8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Step-</a:t>
                </a:r>
                <a:r>
                  <a:rPr lang="ur-PK" sz="1800" dirty="0">
                    <a:latin typeface="Lato" panose="020F0502020204030203" pitchFamily="34" charset="0"/>
                    <a:ea typeface="Lato" panose="020F0502020204030203" pitchFamily="34" charset="0"/>
                  </a:rPr>
                  <a:t>4</a:t>
                </a:r>
                <a:endParaRPr lang="en-US" sz="18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>
              <a:xfrm rot="2700000">
                <a:off x="8029481" y="3628525"/>
                <a:ext cx="332509" cy="332509"/>
              </a:xfrm>
              <a:prstGeom prst="rect">
                <a:avLst/>
              </a:prstGeom>
              <a:solidFill>
                <a:srgbClr val="0091D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600"/>
                  </a:spcAft>
                </a:pPr>
                <a:endParaRPr 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7452551" y="2216266"/>
                <a:ext cx="1532701" cy="1631373"/>
              </a:xfrm>
              <a:prstGeom prst="ellipse">
                <a:avLst/>
              </a:prstGeom>
              <a:gradFill>
                <a:gsLst>
                  <a:gs pos="0">
                    <a:srgbClr val="78BE20"/>
                  </a:gs>
                  <a:gs pos="100000">
                    <a:srgbClr val="0091DA"/>
                  </a:gs>
                </a:gsLst>
                <a:lin ang="72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600"/>
                  </a:spcAft>
                </a:pPr>
                <a:endParaRPr lang="en-US" sz="120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10" name="Straight Connector 109"/>
              <p:cNvCxnSpPr/>
              <p:nvPr/>
            </p:nvCxnSpPr>
            <p:spPr bwMode="gray">
              <a:xfrm>
                <a:off x="8195735" y="3944958"/>
                <a:ext cx="0" cy="659214"/>
              </a:xfrm>
              <a:prstGeom prst="line">
                <a:avLst/>
              </a:prstGeom>
              <a:ln w="19050">
                <a:solidFill>
                  <a:srgbClr val="0091DA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Oval 110"/>
              <p:cNvSpPr/>
              <p:nvPr/>
            </p:nvSpPr>
            <p:spPr>
              <a:xfrm>
                <a:off x="8142702" y="4541826"/>
                <a:ext cx="113941" cy="12469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600"/>
                  </a:spcAft>
                </a:pPr>
                <a:endParaRPr lang="en-US" sz="1200">
                  <a:solidFill>
                    <a:schemeClr val="bg1"/>
                  </a:solidFill>
                </a:endParaRPr>
              </a:p>
            </p:txBody>
          </p:sp>
          <p:pic>
            <p:nvPicPr>
              <p:cNvPr id="92" name="Picture 9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5793" y="2583707"/>
                <a:ext cx="813818" cy="826010"/>
              </a:xfrm>
              <a:prstGeom prst="rect">
                <a:avLst/>
              </a:prstGeom>
            </p:spPr>
          </p:pic>
        </p:grpSp>
      </p:grpSp>
      <p:grpSp>
        <p:nvGrpSpPr>
          <p:cNvPr id="12" name="Group 11" descr="Onboarding">
            <a:extLst>
              <a:ext uri="{FF2B5EF4-FFF2-40B4-BE49-F238E27FC236}">
                <a16:creationId xmlns:a16="http://schemas.microsoft.com/office/drawing/2014/main" id="{A7E88643-D96B-4787-9F85-0E9EC8240B84}"/>
              </a:ext>
            </a:extLst>
          </p:cNvPr>
          <p:cNvGrpSpPr/>
          <p:nvPr/>
        </p:nvGrpSpPr>
        <p:grpSpPr>
          <a:xfrm>
            <a:off x="7845487" y="1851171"/>
            <a:ext cx="1727599" cy="2830511"/>
            <a:chOff x="9371566" y="1766624"/>
            <a:chExt cx="2011031" cy="3624399"/>
          </a:xfrm>
        </p:grpSpPr>
        <p:sp>
          <p:nvSpPr>
            <p:cNvPr id="91" name="Subtitle 5">
              <a:extLst>
                <a:ext uri="{FF2B5EF4-FFF2-40B4-BE49-F238E27FC236}">
                  <a16:creationId xmlns:a16="http://schemas.microsoft.com/office/drawing/2014/main" id="{E9F5EA07-8DDC-4D4D-9AB3-BDA3AABD5294}"/>
                </a:ext>
              </a:extLst>
            </p:cNvPr>
            <p:cNvSpPr txBox="1">
              <a:spLocks/>
            </p:cNvSpPr>
            <p:nvPr/>
          </p:nvSpPr>
          <p:spPr>
            <a:xfrm>
              <a:off x="9371566" y="4786586"/>
              <a:ext cx="2011031" cy="604437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buClr>
                  <a:schemeClr val="tx1">
                    <a:lumMod val="60000"/>
                    <a:lumOff val="40000"/>
                  </a:schemeClr>
                </a:buClr>
                <a:buSzPct val="90000"/>
                <a:buFont typeface="Arial" panose="020B0604020202020204" pitchFamily="34" charset="0"/>
                <a:buChar char="​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200" indent="-18415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tx2"/>
                </a:buClr>
                <a:buSzPct val="90000"/>
                <a:buFont typeface="Arial" panose="020B0604020202020204" pitchFamily="34" charset="0"/>
                <a:buChar char="•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744538" indent="-169863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tx2"/>
                </a:buClr>
                <a:buSzPct val="90000"/>
                <a:buFont typeface="Camphor Std" panose="020B0504030404020204" pitchFamily="34" charset="0"/>
                <a:buChar char="–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969963" indent="-166688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tx2"/>
                </a:buClr>
                <a:buSzPct val="90000"/>
                <a:buFont typeface="Arial" panose="020B0604020202020204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143000" indent="-138113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tx2"/>
                </a:buClr>
                <a:buSzPct val="90000"/>
                <a:buFont typeface="Camphor Std" panose="020B0504030404020204" pitchFamily="34" charset="0"/>
                <a:buChar char="–"/>
                <a:tabLst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600" indent="-228600" algn="l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buClr>
                  <a:schemeClr val="tx2"/>
                </a:buClr>
                <a:buSzPct val="90000"/>
                <a:buFont typeface="+mj-lt"/>
                <a:buAutoNum type="arabicPeriod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512763" indent="-22860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tx2"/>
                </a:buClr>
                <a:buSzPct val="90000"/>
                <a:buFont typeface="+mj-lt"/>
                <a:buAutoNum type="alphaLcPeriod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741363" indent="-166688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chemeClr val="tx2"/>
                </a:buClr>
                <a:buSzPct val="90000"/>
                <a:buFont typeface="+mj-lt"/>
                <a:buAutoNum type="romanLcPeriod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4163" indent="-284163" algn="l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buClr>
                  <a:schemeClr val="tx2"/>
                </a:buClr>
                <a:buSzPct val="90000"/>
                <a:buFont typeface="+mj-lt"/>
                <a:buAutoNum type="alphaUcPeriod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  <a:spcAft>
                  <a:spcPts val="600"/>
                </a:spcAft>
              </a:pPr>
              <a:r>
                <a:rPr lang="en-US" sz="18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Onboarding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8B7B5CB-A6CD-43B9-B6AC-C1C4044BD730}"/>
                </a:ext>
              </a:extLst>
            </p:cNvPr>
            <p:cNvGrpSpPr/>
            <p:nvPr/>
          </p:nvGrpSpPr>
          <p:grpSpPr>
            <a:xfrm>
              <a:off x="9556216" y="1766624"/>
              <a:ext cx="1532701" cy="2899893"/>
              <a:chOff x="9556216" y="1766624"/>
              <a:chExt cx="1532701" cy="2899893"/>
            </a:xfrm>
          </p:grpSpPr>
          <p:sp>
            <p:nvSpPr>
              <p:cNvPr id="78" name="Subtitle 5">
                <a:extLst>
                  <a:ext uri="{FF2B5EF4-FFF2-40B4-BE49-F238E27FC236}">
                    <a16:creationId xmlns:a16="http://schemas.microsoft.com/office/drawing/2014/main" id="{E9F5EA07-8DDC-4D4D-9AB3-BDA3AABD52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31286" y="1766624"/>
                <a:ext cx="995846" cy="416403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800"/>
                  </a:spcBef>
                  <a:buClr>
                    <a:schemeClr val="tx1">
                      <a:lumMod val="60000"/>
                      <a:lumOff val="40000"/>
                    </a:schemeClr>
                  </a:buClr>
                  <a:buSzPct val="90000"/>
                  <a:buFont typeface="Arial" panose="020B0604020202020204" pitchFamily="34" charset="0"/>
                  <a:buChar char="​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415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buClr>
                    <a:schemeClr val="tx2"/>
                  </a:buClr>
                  <a:buSzPct val="90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744538" indent="-169863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chemeClr val="tx2"/>
                  </a:buClr>
                  <a:buSzPct val="90000"/>
                  <a:buFont typeface="Camphor Std" panose="020B0504030404020204" pitchFamily="34" charset="0"/>
                  <a:buChar char="–"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969963" indent="-166688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buClr>
                    <a:schemeClr val="tx2"/>
                  </a:buClr>
                  <a:buSzPct val="90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138113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buClr>
                    <a:schemeClr val="tx2"/>
                  </a:buClr>
                  <a:buSzPct val="90000"/>
                  <a:buFont typeface="Camphor Std" panose="020B0504030404020204" pitchFamily="34" charset="0"/>
                  <a:buChar char="–"/>
                  <a:tabLst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800"/>
                  </a:spcBef>
                  <a:buClr>
                    <a:schemeClr val="tx2"/>
                  </a:buClr>
                  <a:buSzPct val="90000"/>
                  <a:buFont typeface="+mj-lt"/>
                  <a:buAutoNum type="arabicPeriod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512763" indent="-22860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buClr>
                    <a:schemeClr val="tx2"/>
                  </a:buClr>
                  <a:buSzPct val="90000"/>
                  <a:buFont typeface="+mj-lt"/>
                  <a:buAutoNum type="alphaLcPeriod"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741363" indent="-1666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tx2"/>
                  </a:buClr>
                  <a:buSzPct val="90000"/>
                  <a:buFont typeface="+mj-lt"/>
                  <a:buAutoNum type="romanLcPeriod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84163" indent="-284163" algn="l" defTabSz="914400" rtl="0" eaLnBrk="1" latinLnBrk="0" hangingPunct="1">
                  <a:lnSpc>
                    <a:spcPct val="100000"/>
                  </a:lnSpc>
                  <a:spcBef>
                    <a:spcPts val="1800"/>
                  </a:spcBef>
                  <a:buClr>
                    <a:schemeClr val="tx2"/>
                  </a:buClr>
                  <a:buSzPct val="90000"/>
                  <a:buFont typeface="+mj-lt"/>
                  <a:buAutoNum type="alphaUcPeriod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8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Step-</a:t>
                </a:r>
                <a:r>
                  <a:rPr lang="ur-PK" sz="1800" dirty="0">
                    <a:latin typeface="Lato" panose="020F0502020204030203" pitchFamily="34" charset="0"/>
                    <a:ea typeface="Lato" panose="020F0502020204030203" pitchFamily="34" charset="0"/>
                  </a:rPr>
                  <a:t>5</a:t>
                </a:r>
                <a:endParaRPr lang="en-US" sz="18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>
              <a:xfrm rot="2700000">
                <a:off x="10156311" y="3628525"/>
                <a:ext cx="332509" cy="332509"/>
              </a:xfrm>
              <a:prstGeom prst="rect">
                <a:avLst/>
              </a:prstGeom>
              <a:solidFill>
                <a:srgbClr val="0091D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600"/>
                  </a:spcAft>
                </a:pPr>
                <a:endParaRPr 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9556216" y="2216266"/>
                <a:ext cx="1532701" cy="1631373"/>
              </a:xfrm>
              <a:prstGeom prst="ellipse">
                <a:avLst/>
              </a:prstGeom>
              <a:gradFill>
                <a:gsLst>
                  <a:gs pos="0">
                    <a:srgbClr val="78BE20"/>
                  </a:gs>
                  <a:gs pos="100000">
                    <a:srgbClr val="0091DA"/>
                  </a:gs>
                </a:gsLst>
                <a:lin ang="72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600"/>
                  </a:spcAft>
                </a:pPr>
                <a:endParaRPr lang="en-US" sz="120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14" name="Straight Connector 113"/>
              <p:cNvCxnSpPr/>
              <p:nvPr/>
            </p:nvCxnSpPr>
            <p:spPr bwMode="gray">
              <a:xfrm>
                <a:off x="10322565" y="3944958"/>
                <a:ext cx="0" cy="659214"/>
              </a:xfrm>
              <a:prstGeom prst="line">
                <a:avLst/>
              </a:prstGeom>
              <a:ln w="19050">
                <a:solidFill>
                  <a:srgbClr val="0091DA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Oval 114"/>
              <p:cNvSpPr/>
              <p:nvPr/>
            </p:nvSpPr>
            <p:spPr>
              <a:xfrm>
                <a:off x="10264304" y="4541826"/>
                <a:ext cx="113941" cy="12469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600"/>
                  </a:spcAft>
                </a:pPr>
                <a:endParaRPr lang="en-US" sz="1200">
                  <a:solidFill>
                    <a:schemeClr val="bg1"/>
                  </a:solidFill>
                </a:endParaRPr>
              </a:p>
            </p:txBody>
          </p:sp>
          <p:pic>
            <p:nvPicPr>
              <p:cNvPr id="94" name="Picture 93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53535" y="2623092"/>
                <a:ext cx="1112597" cy="727996"/>
              </a:xfrm>
              <a:prstGeom prst="rect">
                <a:avLst/>
              </a:prstGeom>
            </p:spPr>
          </p:pic>
        </p:grpSp>
      </p:grpSp>
      <p:grpSp>
        <p:nvGrpSpPr>
          <p:cNvPr id="15" name="Group 14" descr="Retention">
            <a:extLst>
              <a:ext uri="{FF2B5EF4-FFF2-40B4-BE49-F238E27FC236}">
                <a16:creationId xmlns:a16="http://schemas.microsoft.com/office/drawing/2014/main" id="{6F76EF49-F643-4BEE-B1D7-9C8EA66BB3C6}"/>
              </a:ext>
            </a:extLst>
          </p:cNvPr>
          <p:cNvGrpSpPr/>
          <p:nvPr/>
        </p:nvGrpSpPr>
        <p:grpSpPr>
          <a:xfrm>
            <a:off x="9553482" y="1851171"/>
            <a:ext cx="1739268" cy="2830511"/>
            <a:chOff x="9553482" y="1851171"/>
            <a:chExt cx="1739268" cy="2830511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68A01EFA-AFB0-4F83-BCA9-2B93B0AFC2C5}"/>
                </a:ext>
              </a:extLst>
            </p:cNvPr>
            <p:cNvGrpSpPr/>
            <p:nvPr/>
          </p:nvGrpSpPr>
          <p:grpSpPr>
            <a:xfrm>
              <a:off x="9553482" y="1851171"/>
              <a:ext cx="1739268" cy="2830511"/>
              <a:chOff x="9371566" y="1766624"/>
              <a:chExt cx="2011031" cy="3678987"/>
            </a:xfrm>
          </p:grpSpPr>
          <p:sp>
            <p:nvSpPr>
              <p:cNvPr id="48" name="Subtitle 5">
                <a:extLst>
                  <a:ext uri="{FF2B5EF4-FFF2-40B4-BE49-F238E27FC236}">
                    <a16:creationId xmlns:a16="http://schemas.microsoft.com/office/drawing/2014/main" id="{0BA5FBAC-2019-484C-ACCB-8E16982E5C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371566" y="4786586"/>
                <a:ext cx="2011031" cy="659025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800"/>
                  </a:spcBef>
                  <a:buClr>
                    <a:schemeClr val="tx1">
                      <a:lumMod val="60000"/>
                      <a:lumOff val="40000"/>
                    </a:schemeClr>
                  </a:buClr>
                  <a:buSzPct val="90000"/>
                  <a:buFont typeface="Arial" panose="020B0604020202020204" pitchFamily="34" charset="0"/>
                  <a:buChar char="​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415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buClr>
                    <a:schemeClr val="tx2"/>
                  </a:buClr>
                  <a:buSzPct val="90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744538" indent="-169863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chemeClr val="tx2"/>
                  </a:buClr>
                  <a:buSzPct val="90000"/>
                  <a:buFont typeface="Camphor Std" panose="020B0504030404020204" pitchFamily="34" charset="0"/>
                  <a:buChar char="–"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969963" indent="-166688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buClr>
                    <a:schemeClr val="tx2"/>
                  </a:buClr>
                  <a:buSzPct val="90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138113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buClr>
                    <a:schemeClr val="tx2"/>
                  </a:buClr>
                  <a:buSzPct val="90000"/>
                  <a:buFont typeface="Camphor Std" panose="020B0504030404020204" pitchFamily="34" charset="0"/>
                  <a:buChar char="–"/>
                  <a:tabLst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800"/>
                  </a:spcBef>
                  <a:buClr>
                    <a:schemeClr val="tx2"/>
                  </a:buClr>
                  <a:buSzPct val="90000"/>
                  <a:buFont typeface="+mj-lt"/>
                  <a:buAutoNum type="arabicPeriod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512763" indent="-22860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buClr>
                    <a:schemeClr val="tx2"/>
                  </a:buClr>
                  <a:buSzPct val="90000"/>
                  <a:buFont typeface="+mj-lt"/>
                  <a:buAutoNum type="alphaLcPeriod"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741363" indent="-1666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tx2"/>
                  </a:buClr>
                  <a:buSzPct val="90000"/>
                  <a:buFont typeface="+mj-lt"/>
                  <a:buAutoNum type="romanLcPeriod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84163" indent="-284163" algn="l" defTabSz="914400" rtl="0" eaLnBrk="1" latinLnBrk="0" hangingPunct="1">
                  <a:lnSpc>
                    <a:spcPct val="100000"/>
                  </a:lnSpc>
                  <a:spcBef>
                    <a:spcPts val="1800"/>
                  </a:spcBef>
                  <a:buClr>
                    <a:schemeClr val="tx2"/>
                  </a:buClr>
                  <a:buSzPct val="90000"/>
                  <a:buFont typeface="+mj-lt"/>
                  <a:buAutoNum type="alphaUcPeriod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800" b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Retention</a:t>
                </a:r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C2C08868-FA24-401D-88FE-F124C0F02365}"/>
                  </a:ext>
                </a:extLst>
              </p:cNvPr>
              <p:cNvGrpSpPr/>
              <p:nvPr/>
            </p:nvGrpSpPr>
            <p:grpSpPr>
              <a:xfrm>
                <a:off x="9556216" y="1766624"/>
                <a:ext cx="1532701" cy="2899893"/>
                <a:chOff x="9556216" y="1766624"/>
                <a:chExt cx="1532701" cy="2899893"/>
              </a:xfrm>
            </p:grpSpPr>
            <p:sp>
              <p:nvSpPr>
                <p:cNvPr id="50" name="Subtitle 5">
                  <a:extLst>
                    <a:ext uri="{FF2B5EF4-FFF2-40B4-BE49-F238E27FC236}">
                      <a16:creationId xmlns:a16="http://schemas.microsoft.com/office/drawing/2014/main" id="{F44E32CC-4A9F-4EB7-8C97-2BAABE01DFE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831286" y="1766624"/>
                  <a:ext cx="995846" cy="416403"/>
                </a:xfrm>
                <a:prstGeom prst="rect">
                  <a:avLst/>
                </a:prstGeom>
              </p:spPr>
              <p:txBody>
                <a:bodyPr/>
                <a:lstStyle>
                  <a:lvl1pPr marL="0" indent="0" algn="l" defTabSz="914400" rtl="0" eaLnBrk="1" latinLnBrk="0" hangingPunct="1">
                    <a:lnSpc>
                      <a:spcPct val="100000"/>
                    </a:lnSpc>
                    <a:spcBef>
                      <a:spcPts val="1800"/>
                    </a:spcBef>
                    <a:buClr>
                      <a:schemeClr val="tx1">
                        <a:lumMod val="60000"/>
                        <a:lumOff val="40000"/>
                      </a:schemeClr>
                    </a:buClr>
                    <a:buSzPct val="90000"/>
                    <a:buFont typeface="Arial" panose="020B0604020202020204" pitchFamily="34" charset="0"/>
                    <a:buChar char="​"/>
                    <a:defRPr sz="20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-184150" algn="l" defTabSz="914400" rtl="0" eaLnBrk="1" latinLnBrk="0" hangingPunct="1">
                    <a:lnSpc>
                      <a:spcPct val="100000"/>
                    </a:lnSpc>
                    <a:spcBef>
                      <a:spcPts val="300"/>
                    </a:spcBef>
                    <a:buClr>
                      <a:schemeClr val="tx2"/>
                    </a:buClr>
                    <a:buSzPct val="90000"/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744538" indent="-169863" algn="l" defTabSz="914400" rtl="0" eaLnBrk="1" latinLnBrk="0" hangingPunct="1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0"/>
                    </a:spcAft>
                    <a:buClr>
                      <a:schemeClr val="tx2"/>
                    </a:buClr>
                    <a:buSzPct val="90000"/>
                    <a:buFont typeface="Camphor Std" panose="020B0504030404020204" pitchFamily="34" charset="0"/>
                    <a:buChar char="–"/>
                    <a:defRPr sz="16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969963" indent="-166688" algn="l" defTabSz="914400" rtl="0" eaLnBrk="1" latinLnBrk="0" hangingPunct="1">
                    <a:lnSpc>
                      <a:spcPct val="100000"/>
                    </a:lnSpc>
                    <a:spcBef>
                      <a:spcPts val="300"/>
                    </a:spcBef>
                    <a:buClr>
                      <a:schemeClr val="tx2"/>
                    </a:buClr>
                    <a:buSzPct val="90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143000" indent="-138113" algn="l" defTabSz="914400" rtl="0" eaLnBrk="1" latinLnBrk="0" hangingPunct="1">
                    <a:lnSpc>
                      <a:spcPct val="100000"/>
                    </a:lnSpc>
                    <a:spcBef>
                      <a:spcPts val="300"/>
                    </a:spcBef>
                    <a:buClr>
                      <a:schemeClr val="tx2"/>
                    </a:buClr>
                    <a:buSzPct val="90000"/>
                    <a:buFont typeface="Camphor Std" panose="020B0504030404020204" pitchFamily="34" charset="0"/>
                    <a:buChar char="–"/>
                    <a:tabLst/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" indent="-228600" algn="l" defTabSz="914400" rtl="0" eaLnBrk="1" latinLnBrk="0" hangingPunct="1">
                    <a:lnSpc>
                      <a:spcPct val="100000"/>
                    </a:lnSpc>
                    <a:spcBef>
                      <a:spcPts val="1800"/>
                    </a:spcBef>
                    <a:buClr>
                      <a:schemeClr val="tx2"/>
                    </a:buClr>
                    <a:buSzPct val="90000"/>
                    <a:buFont typeface="+mj-lt"/>
                    <a:buAutoNum type="arabicPeriod"/>
                    <a:defRPr sz="20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12763" indent="-228600" algn="l" defTabSz="914400" rtl="0" eaLnBrk="1" latinLnBrk="0" hangingPunct="1">
                    <a:lnSpc>
                      <a:spcPct val="100000"/>
                    </a:lnSpc>
                    <a:spcBef>
                      <a:spcPts val="300"/>
                    </a:spcBef>
                    <a:buClr>
                      <a:schemeClr val="tx2"/>
                    </a:buClr>
                    <a:buSzPct val="90000"/>
                    <a:buFont typeface="+mj-lt"/>
                    <a:buAutoNum type="alphaLcPeriod"/>
                    <a:defRPr sz="16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41363" indent="-166688" algn="l" defTabSz="914400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buClr>
                      <a:schemeClr val="tx2"/>
                    </a:buClr>
                    <a:buSzPct val="90000"/>
                    <a:buFont typeface="+mj-lt"/>
                    <a:buAutoNum type="romanLcPeriod"/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84163" indent="-284163" algn="l" defTabSz="914400" rtl="0" eaLnBrk="1" latinLnBrk="0" hangingPunct="1">
                    <a:lnSpc>
                      <a:spcPct val="100000"/>
                    </a:lnSpc>
                    <a:spcBef>
                      <a:spcPts val="1800"/>
                    </a:spcBef>
                    <a:buClr>
                      <a:schemeClr val="tx2"/>
                    </a:buClr>
                    <a:buSzPct val="90000"/>
                    <a:buFont typeface="+mj-lt"/>
                    <a:buAutoNum type="alphaUcPeriod"/>
                    <a:defRPr sz="20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800" dirty="0"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Step-6</a:t>
                  </a:r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60DB9BBD-01BA-4D3C-97A9-8E964923FBB7}"/>
                    </a:ext>
                  </a:extLst>
                </p:cNvPr>
                <p:cNvSpPr/>
                <p:nvPr/>
              </p:nvSpPr>
              <p:spPr>
                <a:xfrm rot="2700000">
                  <a:off x="10156311" y="3628525"/>
                  <a:ext cx="332509" cy="332509"/>
                </a:xfrm>
                <a:prstGeom prst="rect">
                  <a:avLst/>
                </a:prstGeom>
                <a:solidFill>
                  <a:srgbClr val="0091D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600"/>
                    </a:spcAft>
                  </a:pPr>
                  <a:endParaRPr lang="en-US" sz="12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1ACD89C9-A4B0-427D-94C8-4AB42EF6767A}"/>
                    </a:ext>
                  </a:extLst>
                </p:cNvPr>
                <p:cNvSpPr/>
                <p:nvPr/>
              </p:nvSpPr>
              <p:spPr>
                <a:xfrm>
                  <a:off x="9556216" y="2216266"/>
                  <a:ext cx="1532701" cy="1631373"/>
                </a:xfrm>
                <a:prstGeom prst="ellipse">
                  <a:avLst/>
                </a:prstGeom>
                <a:gradFill>
                  <a:gsLst>
                    <a:gs pos="0">
                      <a:srgbClr val="78BE20"/>
                    </a:gs>
                    <a:gs pos="100000">
                      <a:srgbClr val="0091DA"/>
                    </a:gs>
                  </a:gsLst>
                  <a:lin ang="7200000" scaled="0"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600"/>
                    </a:spcAft>
                  </a:pPr>
                  <a:endParaRPr lang="en-US" sz="120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D8F4D610-76D9-43B1-A3EC-70058911EA02}"/>
                    </a:ext>
                  </a:extLst>
                </p:cNvPr>
                <p:cNvCxnSpPr/>
                <p:nvPr/>
              </p:nvCxnSpPr>
              <p:spPr bwMode="gray">
                <a:xfrm>
                  <a:off x="10322565" y="3944958"/>
                  <a:ext cx="0" cy="659214"/>
                </a:xfrm>
                <a:prstGeom prst="line">
                  <a:avLst/>
                </a:prstGeom>
                <a:ln w="19050">
                  <a:solidFill>
                    <a:srgbClr val="0091DA"/>
                  </a:solidFill>
                  <a:miter lim="800000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B88391F5-EF02-496B-9AD8-0BA7F6B78E12}"/>
                    </a:ext>
                  </a:extLst>
                </p:cNvPr>
                <p:cNvSpPr/>
                <p:nvPr/>
              </p:nvSpPr>
              <p:spPr>
                <a:xfrm>
                  <a:off x="10264304" y="4541826"/>
                  <a:ext cx="113941" cy="124691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600"/>
                    </a:spcAft>
                  </a:pPr>
                  <a:endParaRPr lang="en-US" sz="1200">
                    <a:solidFill>
                      <a:schemeClr val="bg1"/>
                    </a:solidFill>
                  </a:endParaRPr>
                </a:p>
              </p:txBody>
            </p:sp>
          </p:grpSp>
        </p:grpSp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20C35BA2-78E9-47A4-B637-C9857BB0C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699760" y="2030880"/>
              <a:ext cx="1428704" cy="1428704"/>
            </a:xfrm>
            <a:prstGeom prst="rect">
              <a:avLst/>
            </a:prstGeom>
          </p:spPr>
        </p:pic>
      </p:grpSp>
      <p:sp>
        <p:nvSpPr>
          <p:cNvPr id="16" name="Title 15">
            <a:extLst>
              <a:ext uri="{FF2B5EF4-FFF2-40B4-BE49-F238E27FC236}">
                <a16:creationId xmlns:a16="http://schemas.microsoft.com/office/drawing/2014/main" id="{E1D9610C-FD1C-424E-841D-CDD13BC3FCB3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94951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81" y="1548786"/>
            <a:ext cx="969032" cy="9690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9D6229-CC96-45FD-B5F4-864F03F2D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9608" y="963188"/>
            <a:ext cx="6427626" cy="1229360"/>
          </a:xfrm>
        </p:spPr>
        <p:txBody>
          <a:bodyPr/>
          <a:lstStyle/>
          <a:p>
            <a:r>
              <a:rPr lang="en-US" sz="3200" b="1" kern="1200" dirty="0">
                <a:solidFill>
                  <a:srgbClr val="FFFFFF"/>
                </a:solidFill>
                <a:effectLst/>
                <a:latin typeface="Nexa Bold" panose="02000000000000000000"/>
                <a:ea typeface="+mj-ea"/>
                <a:cs typeface="+mj-cs"/>
              </a:rPr>
              <a:t>ORGANIZATIONAL</a:t>
            </a:r>
            <a:r>
              <a:rPr lang="en-US" sz="3200" b="1" kern="1200" dirty="0">
                <a:solidFill>
                  <a:srgbClr val="FFFFFF"/>
                </a:solidFill>
                <a:effectLst/>
                <a:latin typeface="Nexa"/>
                <a:ea typeface="+mj-ea"/>
                <a:cs typeface="+mj-cs"/>
              </a:rPr>
              <a:t> </a:t>
            </a:r>
            <a:r>
              <a:rPr lang="en-US" sz="3200" b="1" kern="1200" dirty="0">
                <a:solidFill>
                  <a:srgbClr val="FFFFFF"/>
                </a:solidFill>
                <a:effectLst/>
                <a:latin typeface="Nexa Bold" panose="02000000000000000000"/>
                <a:ea typeface="+mj-ea"/>
                <a:cs typeface="+mj-cs"/>
              </a:rPr>
              <a:t>RESEARCH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8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B2227-8595-49DE-BD63-E5EEDA5BF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809" y="466343"/>
            <a:ext cx="11001004" cy="381000"/>
          </a:xfrm>
        </p:spPr>
        <p:txBody>
          <a:bodyPr/>
          <a:lstStyle/>
          <a:p>
            <a:r>
              <a:rPr lang="en-US" sz="3200" b="1" dirty="0">
                <a:latin typeface="Nexa Bold" panose="02000000000000000000" pitchFamily="50" charset="0"/>
              </a:rPr>
              <a:t>ORGANIZATIONAL</a:t>
            </a:r>
            <a:r>
              <a:rPr lang="en-US" sz="3200" b="1" dirty="0">
                <a:latin typeface="Nexa" panose="02000000000000000000" pitchFamily="50" charset="0"/>
              </a:rPr>
              <a:t> </a:t>
            </a:r>
            <a:r>
              <a:rPr lang="en-US" sz="3200" b="1" dirty="0">
                <a:latin typeface="Nexa Bold" panose="02000000000000000000" pitchFamily="50" charset="0"/>
              </a:rPr>
              <a:t>RESEARCH Details</a:t>
            </a:r>
          </a:p>
        </p:txBody>
      </p:sp>
      <p:pic>
        <p:nvPicPr>
          <p:cNvPr id="17" name="Picture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97" y="1591954"/>
            <a:ext cx="5379182" cy="23482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ectangl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17445" y="1547844"/>
            <a:ext cx="5388542" cy="164329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7195" y="3516083"/>
            <a:ext cx="5470230" cy="181355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671447" y="3666341"/>
            <a:ext cx="5163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2142"/>
                </a:solidFill>
                <a:ea typeface="Lato" panose="020F0502020204030203" pitchFamily="34" charset="0"/>
                <a:cs typeface="Lato" panose="020F0502020204030203" pitchFamily="34" charset="0"/>
              </a:rPr>
              <a:t>Job boards should be accessible.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1447" y="4517971"/>
            <a:ext cx="49387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2142"/>
                </a:solidFill>
                <a:ea typeface="Lato" panose="020F0502020204030203" pitchFamily="34" charset="0"/>
                <a:cs typeface="Lato" panose="020F0502020204030203" pitchFamily="34" charset="0"/>
              </a:rPr>
              <a:t>The organizational website should be accessible.</a:t>
            </a:r>
          </a:p>
        </p:txBody>
      </p:sp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282" y="2973422"/>
            <a:ext cx="5275669" cy="2336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6272283" y="1685420"/>
            <a:ext cx="5146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2142"/>
                </a:solidFill>
                <a:ea typeface="Lato" panose="020F0502020204030203" pitchFamily="34" charset="0"/>
                <a:cs typeface="Lato" panose="020F0502020204030203" pitchFamily="34" charset="0"/>
              </a:rPr>
              <a:t>No ablest requirements in the job descriptions</a:t>
            </a:r>
          </a:p>
        </p:txBody>
      </p:sp>
    </p:spTree>
    <p:extLst>
      <p:ext uri="{BB962C8B-B14F-4D97-AF65-F5344CB8AC3E}">
        <p14:creationId xmlns:p14="http://schemas.microsoft.com/office/powerpoint/2010/main" val="51644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81" y="1496272"/>
            <a:ext cx="930358" cy="86637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C6DBBC7-C8CF-4949-842B-B77B5212D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208" y="938794"/>
            <a:ext cx="6427626" cy="1229360"/>
          </a:xfrm>
        </p:spPr>
        <p:txBody>
          <a:bodyPr/>
          <a:lstStyle/>
          <a:p>
            <a:r>
              <a:rPr lang="en-US" sz="3200" b="1" kern="1200" dirty="0">
                <a:solidFill>
                  <a:srgbClr val="FFFFFF"/>
                </a:solidFill>
                <a:effectLst/>
                <a:latin typeface="Nexa Bold" panose="02000000000000000000"/>
                <a:ea typeface="+mj-ea"/>
                <a:cs typeface="+mj-cs"/>
              </a:rPr>
              <a:t>APPLICATION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26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B2227-8595-49DE-BD63-E5EEDA5BF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809" y="466343"/>
            <a:ext cx="11001004" cy="381000"/>
          </a:xfrm>
        </p:spPr>
        <p:txBody>
          <a:bodyPr/>
          <a:lstStyle/>
          <a:p>
            <a:r>
              <a:rPr lang="en-US" sz="3200" b="1" dirty="0">
                <a:latin typeface="Nexa Bold" panose="02000000000000000000" pitchFamily="50" charset="0"/>
              </a:rPr>
              <a:t>APPLICATION Details</a:t>
            </a:r>
          </a:p>
        </p:txBody>
      </p:sp>
      <p:pic>
        <p:nvPicPr>
          <p:cNvPr id="8" name="Picture 7" descr="Woman taking written notes with right hand while operating laptop with left ha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12" y="1971041"/>
            <a:ext cx="3494314" cy="2415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Rectangle 22"/>
          <p:cNvSpPr/>
          <p:nvPr/>
        </p:nvSpPr>
        <p:spPr>
          <a:xfrm>
            <a:off x="4730338" y="1971938"/>
            <a:ext cx="71829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The entire job application submission process must be accessible.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ea typeface="Lato" panose="020F0502020204030203" pitchFamily="34" charset="0"/>
                <a:cs typeface="Lato" panose="020F0502020204030203" pitchFamily="34" charset="0"/>
              </a:rPr>
              <a:t>Any tests or evaluations used by the organization must be accessible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ea typeface="Lato" panose="020F0502020204030203" pitchFamily="34" charset="0"/>
                <a:cs typeface="Lato" panose="020F0502020204030203" pitchFamily="34" charset="0"/>
              </a:rPr>
              <a:t>Is your process compliant for people who use assistive technology, or is it straightforward and easy?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ea typeface="Lato" panose="020F0502020204030203" pitchFamily="34" charset="0"/>
                <a:cs typeface="Lato" panose="020F0502020204030203" pitchFamily="34" charset="0"/>
              </a:rPr>
              <a:t>Is your applicant tracking system biased against people with disabilities?</a:t>
            </a:r>
          </a:p>
        </p:txBody>
      </p:sp>
    </p:spTree>
    <p:extLst>
      <p:ext uri="{BB962C8B-B14F-4D97-AF65-F5344CB8AC3E}">
        <p14:creationId xmlns:p14="http://schemas.microsoft.com/office/powerpoint/2010/main" val="81104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" y="1413724"/>
            <a:ext cx="979715" cy="9797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E44E79-E044-4AFD-A80E-E9988E909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408" y="938794"/>
            <a:ext cx="6427626" cy="1229360"/>
          </a:xfrm>
        </p:spPr>
        <p:txBody>
          <a:bodyPr/>
          <a:lstStyle/>
          <a:p>
            <a:r>
              <a:rPr lang="en-US" sz="3200" b="1" kern="1200" dirty="0">
                <a:solidFill>
                  <a:srgbClr val="FFFFFF"/>
                </a:solidFill>
                <a:effectLst/>
                <a:latin typeface="Nexa Bold" panose="02000000000000000000"/>
                <a:ea typeface="+mj-ea"/>
                <a:cs typeface="+mj-cs"/>
              </a:rPr>
              <a:t>INTERVIEW(S)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99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heme/theme1.xml><?xml version="1.0" encoding="utf-8"?>
<a:theme xmlns:a="http://schemas.openxmlformats.org/drawingml/2006/main" name="VMware_dark_16x9">
  <a:themeElements>
    <a:clrScheme name="Custom 12">
      <a:dk1>
        <a:srgbClr val="F2F2F2"/>
      </a:dk1>
      <a:lt1>
        <a:srgbClr val="002142"/>
      </a:lt1>
      <a:dk2>
        <a:srgbClr val="FFFFFF"/>
      </a:dk2>
      <a:lt2>
        <a:srgbClr val="717074"/>
      </a:lt2>
      <a:accent1>
        <a:srgbClr val="0091DA"/>
      </a:accent1>
      <a:accent2>
        <a:srgbClr val="1A428A"/>
      </a:accent2>
      <a:accent3>
        <a:srgbClr val="00C1D5"/>
      </a:accent3>
      <a:accent4>
        <a:srgbClr val="78BE20"/>
      </a:accent4>
      <a:accent5>
        <a:srgbClr val="7F35B2"/>
      </a:accent5>
      <a:accent6>
        <a:srgbClr val="387C2C"/>
      </a:accent6>
      <a:hlink>
        <a:srgbClr val="006990"/>
      </a:hlink>
      <a:folHlink>
        <a:srgbClr val="006990"/>
      </a:folHlink>
    </a:clrScheme>
    <a:fontScheme name="Custom 19">
      <a:majorFont>
        <a:latin typeface="Metropolis Light"/>
        <a:ea typeface=""/>
        <a:cs typeface=""/>
      </a:majorFont>
      <a:minorFont>
        <a:latin typeface="Metropoli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Aft>
            <a:spcPts val="600"/>
          </a:spcAft>
          <a:defRPr sz="120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gray">
        <a:ln w="25400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0" tIns="0" rIns="0" bIns="0" rtlCol="0">
        <a:spAutoFit/>
      </a:bodyPr>
      <a:lstStyle>
        <a:defPPr algn="l">
          <a:spcAft>
            <a:spcPts val="600"/>
          </a:spcAft>
          <a:defRPr sz="1200" smtClean="0"/>
        </a:defPPr>
      </a:lstStyle>
    </a:txDef>
  </a:objectDefaults>
  <a:extraClrSchemeLst/>
  <a:custClrLst>
    <a:custClr name="Orange">
      <a:srgbClr val="F8981D"/>
    </a:custClr>
    <a:custClr name="Red">
      <a:srgbClr val="820024"/>
    </a:custClr>
  </a:custClrLst>
  <a:extLst>
    <a:ext uri="{05A4C25C-085E-4340-85A3-A5531E510DB2}">
      <thm15:themeFamily xmlns:thm15="http://schemas.microsoft.com/office/thememl/2012/main" name="VMWR_CorpTempRefresh_Light_07_21_hr.potx" id="{05DAF37D-AD21-46CA-8327-AA29D585B2C3}" vid="{AA349161-A6C3-488A-A8B7-7A2D5F49158C}"/>
    </a:ext>
  </a:extLst>
</a:theme>
</file>

<file path=ppt/theme/theme2.xml><?xml version="1.0" encoding="utf-8"?>
<a:theme xmlns:a="http://schemas.openxmlformats.org/drawingml/2006/main" name="Office Theme">
  <a:themeElements>
    <a:clrScheme name="VMware">
      <a:dk1>
        <a:srgbClr val="717074"/>
      </a:dk1>
      <a:lt1>
        <a:sysClr val="window" lastClr="FFFFFF"/>
      </a:lt1>
      <a:dk2>
        <a:srgbClr val="000000"/>
      </a:dk2>
      <a:lt2>
        <a:srgbClr val="C6C6C8"/>
      </a:lt2>
      <a:accent1>
        <a:srgbClr val="0095D3"/>
      </a:accent1>
      <a:accent2>
        <a:srgbClr val="89CBDF"/>
      </a:accent2>
      <a:accent3>
        <a:srgbClr val="006990"/>
      </a:accent3>
      <a:accent4>
        <a:srgbClr val="6DB33F"/>
      </a:accent4>
      <a:accent5>
        <a:srgbClr val="C2CD23"/>
      </a:accent5>
      <a:accent6>
        <a:srgbClr val="387C2C"/>
      </a:accent6>
      <a:hlink>
        <a:srgbClr val="0095D3"/>
      </a:hlink>
      <a:folHlink>
        <a:srgbClr val="89CBD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VMware">
      <a:dk1>
        <a:srgbClr val="717074"/>
      </a:dk1>
      <a:lt1>
        <a:sysClr val="window" lastClr="FFFFFF"/>
      </a:lt1>
      <a:dk2>
        <a:srgbClr val="000000"/>
      </a:dk2>
      <a:lt2>
        <a:srgbClr val="C6C6C8"/>
      </a:lt2>
      <a:accent1>
        <a:srgbClr val="0095D3"/>
      </a:accent1>
      <a:accent2>
        <a:srgbClr val="89CBDF"/>
      </a:accent2>
      <a:accent3>
        <a:srgbClr val="006990"/>
      </a:accent3>
      <a:accent4>
        <a:srgbClr val="6DB33F"/>
      </a:accent4>
      <a:accent5>
        <a:srgbClr val="C2CD23"/>
      </a:accent5>
      <a:accent6>
        <a:srgbClr val="387C2C"/>
      </a:accent6>
      <a:hlink>
        <a:srgbClr val="0095D3"/>
      </a:hlink>
      <a:folHlink>
        <a:srgbClr val="89CBD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300AAA1B1D9E4E8E1602C32DD4F1FB" ma:contentTypeVersion="13" ma:contentTypeDescription="Create a new document." ma:contentTypeScope="" ma:versionID="1faabf9d06c4d944f29708b523c7650c">
  <xsd:schema xmlns:xsd="http://www.w3.org/2001/XMLSchema" xmlns:xs="http://www.w3.org/2001/XMLSchema" xmlns:p="http://schemas.microsoft.com/office/2006/metadata/properties" xmlns:ns3="732b2f0d-d50c-4dc4-a026-a428c80e4fe1" xmlns:ns4="1c3a0e45-7d51-4499-9271-68720073cd00" targetNamespace="http://schemas.microsoft.com/office/2006/metadata/properties" ma:root="true" ma:fieldsID="7dcc8877a53f497ba174cba11812eebe" ns3:_="" ns4:_="">
    <xsd:import namespace="732b2f0d-d50c-4dc4-a026-a428c80e4fe1"/>
    <xsd:import namespace="1c3a0e45-7d51-4499-9271-68720073cd0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2b2f0d-d50c-4dc4-a026-a428c80e4f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3a0e45-7d51-4499-9271-68720073cd0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C33049-844F-4372-89E0-A2B393D26AD6}">
  <ds:schemaRefs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http://purl.org/dc/elements/1.1/"/>
    <ds:schemaRef ds:uri="1c3a0e45-7d51-4499-9271-68720073cd00"/>
    <ds:schemaRef ds:uri="http://schemas.openxmlformats.org/package/2006/metadata/core-properties"/>
    <ds:schemaRef ds:uri="http://purl.org/dc/dcmitype/"/>
    <ds:schemaRef ds:uri="http://schemas.microsoft.com/office/2006/metadata/properties"/>
    <ds:schemaRef ds:uri="732b2f0d-d50c-4dc4-a026-a428c80e4fe1"/>
  </ds:schemaRefs>
</ds:datastoreItem>
</file>

<file path=customXml/itemProps2.xml><?xml version="1.0" encoding="utf-8"?>
<ds:datastoreItem xmlns:ds="http://schemas.openxmlformats.org/officeDocument/2006/customXml" ds:itemID="{5B60A1EA-2380-4ED5-A0E3-7AFCCCB7BF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E22668-9833-4924-BC1A-484F92B050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2b2f0d-d50c-4dc4-a026-a428c80e4fe1"/>
    <ds:schemaRef ds:uri="1c3a0e45-7d51-4499-9271-68720073cd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21451</TotalTime>
  <Words>778</Words>
  <Application>Microsoft Office PowerPoint</Application>
  <PresentationFormat>Custom</PresentationFormat>
  <Paragraphs>99</Paragraphs>
  <Slides>20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Calibri</vt:lpstr>
      <vt:lpstr>Camphor Std</vt:lpstr>
      <vt:lpstr>Lato</vt:lpstr>
      <vt:lpstr>Lato Light</vt:lpstr>
      <vt:lpstr>Metropolis</vt:lpstr>
      <vt:lpstr>Metropolis Light</vt:lpstr>
      <vt:lpstr>Nexa</vt:lpstr>
      <vt:lpstr>Nexa Bold</vt:lpstr>
      <vt:lpstr>Open Sans</vt:lpstr>
      <vt:lpstr>Wingdings</vt:lpstr>
      <vt:lpstr>VMware_dark_16x9</vt:lpstr>
      <vt:lpstr>Creating a workplace where PWDs want to work</vt:lpstr>
      <vt:lpstr>Why accessible recruiting is important</vt:lpstr>
      <vt:lpstr>History of employment of people with disabilities</vt:lpstr>
      <vt:lpstr>AGENDA</vt:lpstr>
      <vt:lpstr>ORGANIZATIONAL RESEARCH </vt:lpstr>
      <vt:lpstr>ORGANIZATIONAL RESEARCH Details</vt:lpstr>
      <vt:lpstr>APPLICATION</vt:lpstr>
      <vt:lpstr>APPLICATION Details</vt:lpstr>
      <vt:lpstr>INTERVIEW(S)</vt:lpstr>
      <vt:lpstr>INTERVIEW(S) Details</vt:lpstr>
      <vt:lpstr>OFFER</vt:lpstr>
      <vt:lpstr>OFFER Details</vt:lpstr>
      <vt:lpstr>ONBOARDING</vt:lpstr>
      <vt:lpstr>ONBOARDING Details</vt:lpstr>
      <vt:lpstr>Potential onboarding accessibility issues … </vt:lpstr>
      <vt:lpstr>Retention</vt:lpstr>
      <vt:lpstr>What programs do you have to keep employees?</vt:lpstr>
      <vt:lpstr>What support are you providing your employees with disabilities?</vt:lpstr>
      <vt:lpstr>TL;DR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FIVE STEPS OF  ACCESSIBLE RECRUITING</dc:title>
  <dc:creator/>
  <cp:lastModifiedBy>Sheri Byrne Haber</cp:lastModifiedBy>
  <cp:revision>4</cp:revision>
  <dcterms:created xsi:type="dcterms:W3CDTF">2019-09-16T14:39:51Z</dcterms:created>
  <dcterms:modified xsi:type="dcterms:W3CDTF">2021-09-23T21:17:56Z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0x0101002F300AAA1B1D9E4E8E1602C32DD4F1FB</vt:lpwstr>
  </property>
</Properties>
</file>